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26"/>
  </p:notesMasterIdLst>
  <p:sldIdLst>
    <p:sldId id="278" r:id="rId5"/>
    <p:sldId id="321" r:id="rId6"/>
    <p:sldId id="323" r:id="rId7"/>
    <p:sldId id="322" r:id="rId8"/>
    <p:sldId id="324" r:id="rId9"/>
    <p:sldId id="325" r:id="rId10"/>
    <p:sldId id="327" r:id="rId11"/>
    <p:sldId id="328" r:id="rId12"/>
    <p:sldId id="326" r:id="rId13"/>
    <p:sldId id="337" r:id="rId14"/>
    <p:sldId id="338" r:id="rId15"/>
    <p:sldId id="339" r:id="rId16"/>
    <p:sldId id="340" r:id="rId17"/>
    <p:sldId id="341" r:id="rId18"/>
    <p:sldId id="342" r:id="rId19"/>
    <p:sldId id="329" r:id="rId20"/>
    <p:sldId id="344" r:id="rId21"/>
    <p:sldId id="336" r:id="rId22"/>
    <p:sldId id="332" r:id="rId23"/>
    <p:sldId id="331" r:id="rId24"/>
    <p:sldId id="343" r:id="rId25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27"/>
    </p:embeddedFont>
    <p:embeddedFont>
      <p:font typeface="Dancing Script" panose="020B0604020202020204" charset="0"/>
      <p:regular r:id="rId28"/>
      <p:bold r:id="rId29"/>
    </p:embeddedFont>
    <p:embeddedFont>
      <p:font typeface="Questrial" panose="020B0604020202020204" charset="0"/>
      <p:regular r:id="rId30"/>
    </p:embeddedFont>
    <p:embeddedFont>
      <p:font typeface="TH Sarabun New" panose="020B0500040200020003" charset="-3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EBE"/>
    <a:srgbClr val="8343AA"/>
    <a:srgbClr val="E9D8F8"/>
    <a:srgbClr val="672B81"/>
    <a:srgbClr val="ABCFDF"/>
    <a:srgbClr val="C67DFF"/>
    <a:srgbClr val="DCB5FF"/>
    <a:srgbClr val="E8CEFF"/>
    <a:srgbClr val="BFDBE8"/>
    <a:srgbClr val="C2D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DEF9BE-A680-433F-A0B2-3B3A2520784E}">
  <a:tblStyle styleId="{2EDEF9BE-A680-433F-A0B2-3B3A252078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0" name="Google Shape;18170;gb728c15637_0_6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1" name="Google Shape;18171;gb728c15637_0_6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Google Shape;6161;p9"/>
          <p:cNvGrpSpPr/>
          <p:nvPr/>
        </p:nvGrpSpPr>
        <p:grpSpPr>
          <a:xfrm>
            <a:off x="-375417" y="-312625"/>
            <a:ext cx="9797596" cy="7068167"/>
            <a:chOff x="-375417" y="-312625"/>
            <a:chExt cx="9797596" cy="7068167"/>
          </a:xfrm>
        </p:grpSpPr>
        <p:sp>
          <p:nvSpPr>
            <p:cNvPr id="6162" name="Google Shape;6162;p9"/>
            <p:cNvSpPr/>
            <p:nvPr/>
          </p:nvSpPr>
          <p:spPr>
            <a:xfrm>
              <a:off x="-375417" y="-312625"/>
              <a:ext cx="9770521" cy="1130950"/>
            </a:xfrm>
            <a:custGeom>
              <a:avLst/>
              <a:gdLst/>
              <a:ahLst/>
              <a:cxnLst/>
              <a:rect l="l" t="t" r="r" b="b"/>
              <a:pathLst>
                <a:path w="83187" h="9629" extrusionOk="0">
                  <a:moveTo>
                    <a:pt x="1" y="1"/>
                  </a:moveTo>
                  <a:lnTo>
                    <a:pt x="1" y="6538"/>
                  </a:lnTo>
                  <a:cubicBezTo>
                    <a:pt x="3224" y="4883"/>
                    <a:pt x="6663" y="3888"/>
                    <a:pt x="10128" y="3888"/>
                  </a:cubicBezTo>
                  <a:cubicBezTo>
                    <a:pt x="11685" y="3888"/>
                    <a:pt x="13247" y="4089"/>
                    <a:pt x="14798" y="4522"/>
                  </a:cubicBezTo>
                  <a:cubicBezTo>
                    <a:pt x="21381" y="6444"/>
                    <a:pt x="27753" y="7873"/>
                    <a:pt x="34351" y="7873"/>
                  </a:cubicBezTo>
                  <a:cubicBezTo>
                    <a:pt x="36289" y="7873"/>
                    <a:pt x="38247" y="7750"/>
                    <a:pt x="40235" y="7479"/>
                  </a:cubicBezTo>
                  <a:cubicBezTo>
                    <a:pt x="48000" y="6359"/>
                    <a:pt x="55577" y="3415"/>
                    <a:pt x="63237" y="3415"/>
                  </a:cubicBezTo>
                  <a:cubicBezTo>
                    <a:pt x="66081" y="3415"/>
                    <a:pt x="68937" y="3821"/>
                    <a:pt x="71818" y="4877"/>
                  </a:cubicBezTo>
                  <a:cubicBezTo>
                    <a:pt x="75735" y="6263"/>
                    <a:pt x="79430" y="8074"/>
                    <a:pt x="83187" y="9629"/>
                  </a:cubicBezTo>
                  <a:lnTo>
                    <a:pt x="83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9"/>
            <p:cNvSpPr/>
            <p:nvPr/>
          </p:nvSpPr>
          <p:spPr>
            <a:xfrm>
              <a:off x="-348342" y="2976743"/>
              <a:ext cx="9770521" cy="3778799"/>
            </a:xfrm>
            <a:custGeom>
              <a:avLst/>
              <a:gdLst/>
              <a:ahLst/>
              <a:cxnLst/>
              <a:rect l="l" t="t" r="r" b="b"/>
              <a:pathLst>
                <a:path w="83187" h="32173" extrusionOk="0">
                  <a:moveTo>
                    <a:pt x="28292" y="1"/>
                  </a:moveTo>
                  <a:cubicBezTo>
                    <a:pt x="18352" y="1"/>
                    <a:pt x="8591" y="1980"/>
                    <a:pt x="1" y="6834"/>
                  </a:cubicBezTo>
                  <a:lnTo>
                    <a:pt x="1" y="32173"/>
                  </a:lnTo>
                  <a:lnTo>
                    <a:pt x="83187" y="32173"/>
                  </a:lnTo>
                  <a:lnTo>
                    <a:pt x="83187" y="3903"/>
                  </a:lnTo>
                  <a:cubicBezTo>
                    <a:pt x="82389" y="3917"/>
                    <a:pt x="81591" y="3923"/>
                    <a:pt x="80794" y="3923"/>
                  </a:cubicBezTo>
                  <a:cubicBezTo>
                    <a:pt x="74580" y="3923"/>
                    <a:pt x="68353" y="3539"/>
                    <a:pt x="62119" y="3476"/>
                  </a:cubicBezTo>
                  <a:cubicBezTo>
                    <a:pt x="55023" y="3476"/>
                    <a:pt x="48166" y="2064"/>
                    <a:pt x="40945" y="998"/>
                  </a:cubicBezTo>
                  <a:cubicBezTo>
                    <a:pt x="36746" y="356"/>
                    <a:pt x="32503" y="1"/>
                    <a:pt x="28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4" name="Google Shape;6164;p9"/>
          <p:cNvSpPr txBox="1">
            <a:spLocks noGrp="1"/>
          </p:cNvSpPr>
          <p:nvPr>
            <p:ph type="title"/>
          </p:nvPr>
        </p:nvSpPr>
        <p:spPr>
          <a:xfrm>
            <a:off x="2883000" y="993700"/>
            <a:ext cx="3378000" cy="10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65" name="Google Shape;6165;p9"/>
          <p:cNvSpPr txBox="1">
            <a:spLocks noGrp="1"/>
          </p:cNvSpPr>
          <p:nvPr>
            <p:ph type="subTitle" idx="1"/>
          </p:nvPr>
        </p:nvSpPr>
        <p:spPr>
          <a:xfrm>
            <a:off x="2896350" y="2216425"/>
            <a:ext cx="33513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6" name="Google Shape;6166;p9"/>
          <p:cNvGrpSpPr/>
          <p:nvPr/>
        </p:nvGrpSpPr>
        <p:grpSpPr>
          <a:xfrm>
            <a:off x="-175" y="2853147"/>
            <a:ext cx="9144082" cy="2656082"/>
            <a:chOff x="-175" y="3843747"/>
            <a:chExt cx="9144082" cy="2656082"/>
          </a:xfrm>
        </p:grpSpPr>
        <p:sp>
          <p:nvSpPr>
            <p:cNvPr id="6167" name="Google Shape;6167;p9"/>
            <p:cNvSpPr/>
            <p:nvPr/>
          </p:nvSpPr>
          <p:spPr>
            <a:xfrm>
              <a:off x="6085568" y="3843747"/>
              <a:ext cx="2471992" cy="2459814"/>
            </a:xfrm>
            <a:custGeom>
              <a:avLst/>
              <a:gdLst/>
              <a:ahLst/>
              <a:cxnLst/>
              <a:rect l="l" t="t" r="r" b="b"/>
              <a:pathLst>
                <a:path w="43642" h="43427" extrusionOk="0">
                  <a:moveTo>
                    <a:pt x="21815" y="0"/>
                  </a:moveTo>
                  <a:cubicBezTo>
                    <a:pt x="9772" y="0"/>
                    <a:pt x="0" y="9729"/>
                    <a:pt x="0" y="21719"/>
                  </a:cubicBezTo>
                  <a:cubicBezTo>
                    <a:pt x="0" y="33708"/>
                    <a:pt x="9772" y="43426"/>
                    <a:pt x="21815" y="43426"/>
                  </a:cubicBezTo>
                  <a:cubicBezTo>
                    <a:pt x="33869" y="43426"/>
                    <a:pt x="43641" y="33708"/>
                    <a:pt x="43641" y="21719"/>
                  </a:cubicBezTo>
                  <a:cubicBezTo>
                    <a:pt x="43641" y="9729"/>
                    <a:pt x="33869" y="0"/>
                    <a:pt x="21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9"/>
            <p:cNvSpPr/>
            <p:nvPr/>
          </p:nvSpPr>
          <p:spPr>
            <a:xfrm>
              <a:off x="-175" y="4330197"/>
              <a:ext cx="1374713" cy="1285728"/>
            </a:xfrm>
            <a:custGeom>
              <a:avLst/>
              <a:gdLst/>
              <a:ahLst/>
              <a:cxnLst/>
              <a:rect l="l" t="t" r="r" b="b"/>
              <a:pathLst>
                <a:path w="24270" h="22699" extrusionOk="0">
                  <a:moveTo>
                    <a:pt x="2788" y="18479"/>
                  </a:moveTo>
                  <a:cubicBezTo>
                    <a:pt x="3842" y="18081"/>
                    <a:pt x="5166" y="16897"/>
                    <a:pt x="6501" y="17425"/>
                  </a:cubicBezTo>
                  <a:cubicBezTo>
                    <a:pt x="7028" y="17554"/>
                    <a:pt x="7695" y="17554"/>
                    <a:pt x="8223" y="17823"/>
                  </a:cubicBezTo>
                  <a:cubicBezTo>
                    <a:pt x="9945" y="18479"/>
                    <a:pt x="11537" y="19007"/>
                    <a:pt x="13259" y="19663"/>
                  </a:cubicBezTo>
                  <a:cubicBezTo>
                    <a:pt x="14992" y="20331"/>
                    <a:pt x="16843" y="20062"/>
                    <a:pt x="18436" y="20858"/>
                  </a:cubicBezTo>
                  <a:cubicBezTo>
                    <a:pt x="20029" y="21514"/>
                    <a:pt x="22418" y="22698"/>
                    <a:pt x="24269" y="22042"/>
                  </a:cubicBezTo>
                  <a:cubicBezTo>
                    <a:pt x="22816" y="20331"/>
                    <a:pt x="20696" y="19405"/>
                    <a:pt x="19103" y="17952"/>
                  </a:cubicBezTo>
                  <a:cubicBezTo>
                    <a:pt x="18307" y="17027"/>
                    <a:pt x="17640" y="15843"/>
                    <a:pt x="16714" y="14917"/>
                  </a:cubicBezTo>
                  <a:cubicBezTo>
                    <a:pt x="15250" y="13862"/>
                    <a:pt x="13927" y="12808"/>
                    <a:pt x="12861" y="11355"/>
                  </a:cubicBezTo>
                  <a:cubicBezTo>
                    <a:pt x="12334" y="10828"/>
                    <a:pt x="11537" y="10828"/>
                    <a:pt x="11010" y="10429"/>
                  </a:cubicBezTo>
                  <a:cubicBezTo>
                    <a:pt x="11279" y="10289"/>
                    <a:pt x="11139" y="9902"/>
                    <a:pt x="11139" y="9773"/>
                  </a:cubicBezTo>
                  <a:cubicBezTo>
                    <a:pt x="9815" y="8180"/>
                    <a:pt x="12732" y="7922"/>
                    <a:pt x="12474" y="6738"/>
                  </a:cubicBezTo>
                  <a:cubicBezTo>
                    <a:pt x="12205" y="5812"/>
                    <a:pt x="10084" y="5543"/>
                    <a:pt x="10214" y="4230"/>
                  </a:cubicBezTo>
                  <a:cubicBezTo>
                    <a:pt x="10214" y="4090"/>
                    <a:pt x="10343" y="3692"/>
                    <a:pt x="10612" y="3563"/>
                  </a:cubicBezTo>
                  <a:cubicBezTo>
                    <a:pt x="10881" y="3434"/>
                    <a:pt x="11408" y="3434"/>
                    <a:pt x="11408" y="3294"/>
                  </a:cubicBezTo>
                  <a:cubicBezTo>
                    <a:pt x="12291" y="2530"/>
                    <a:pt x="11892" y="1120"/>
                    <a:pt x="12420" y="141"/>
                  </a:cubicBezTo>
                  <a:cubicBezTo>
                    <a:pt x="12226" y="44"/>
                    <a:pt x="12022" y="1"/>
                    <a:pt x="11806" y="11"/>
                  </a:cubicBezTo>
                  <a:cubicBezTo>
                    <a:pt x="11010" y="11"/>
                    <a:pt x="9826" y="668"/>
                    <a:pt x="9159" y="1206"/>
                  </a:cubicBezTo>
                  <a:cubicBezTo>
                    <a:pt x="8492" y="1733"/>
                    <a:pt x="4251" y="4252"/>
                    <a:pt x="2917" y="4650"/>
                  </a:cubicBezTo>
                  <a:cubicBezTo>
                    <a:pt x="1582" y="5037"/>
                    <a:pt x="527" y="6232"/>
                    <a:pt x="0" y="6630"/>
                  </a:cubicBezTo>
                  <a:lnTo>
                    <a:pt x="0" y="18727"/>
                  </a:lnTo>
                  <a:cubicBezTo>
                    <a:pt x="1001" y="18813"/>
                    <a:pt x="1959" y="18802"/>
                    <a:pt x="2788" y="18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9"/>
            <p:cNvSpPr/>
            <p:nvPr/>
          </p:nvSpPr>
          <p:spPr>
            <a:xfrm>
              <a:off x="2298632" y="4375908"/>
              <a:ext cx="1563729" cy="1128432"/>
            </a:xfrm>
            <a:custGeom>
              <a:avLst/>
              <a:gdLst/>
              <a:ahLst/>
              <a:cxnLst/>
              <a:rect l="l" t="t" r="r" b="b"/>
              <a:pathLst>
                <a:path w="27607" h="19922" extrusionOk="0">
                  <a:moveTo>
                    <a:pt x="3994" y="7513"/>
                  </a:moveTo>
                  <a:cubicBezTo>
                    <a:pt x="4521" y="7653"/>
                    <a:pt x="3994" y="9095"/>
                    <a:pt x="4521" y="9364"/>
                  </a:cubicBezTo>
                  <a:cubicBezTo>
                    <a:pt x="6114" y="10021"/>
                    <a:pt x="8234" y="9095"/>
                    <a:pt x="9698" y="10150"/>
                  </a:cubicBezTo>
                  <a:cubicBezTo>
                    <a:pt x="10225" y="10559"/>
                    <a:pt x="10225" y="11603"/>
                    <a:pt x="10881" y="12001"/>
                  </a:cubicBezTo>
                  <a:cubicBezTo>
                    <a:pt x="11420" y="12141"/>
                    <a:pt x="11947" y="12141"/>
                    <a:pt x="12474" y="12399"/>
                  </a:cubicBezTo>
                  <a:cubicBezTo>
                    <a:pt x="13411" y="12926"/>
                    <a:pt x="14336" y="13583"/>
                    <a:pt x="14993" y="14508"/>
                  </a:cubicBezTo>
                  <a:cubicBezTo>
                    <a:pt x="15531" y="15305"/>
                    <a:pt x="14594" y="17285"/>
                    <a:pt x="15262" y="17414"/>
                  </a:cubicBezTo>
                  <a:cubicBezTo>
                    <a:pt x="18318" y="18071"/>
                    <a:pt x="21504" y="18211"/>
                    <a:pt x="24550" y="19394"/>
                  </a:cubicBezTo>
                  <a:cubicBezTo>
                    <a:pt x="25615" y="19922"/>
                    <a:pt x="26541" y="19125"/>
                    <a:pt x="27606" y="18867"/>
                  </a:cubicBezTo>
                  <a:cubicBezTo>
                    <a:pt x="26272" y="18867"/>
                    <a:pt x="24679" y="18211"/>
                    <a:pt x="24679" y="17683"/>
                  </a:cubicBezTo>
                  <a:cubicBezTo>
                    <a:pt x="24281" y="12528"/>
                    <a:pt x="19244" y="12399"/>
                    <a:pt x="15789" y="10419"/>
                  </a:cubicBezTo>
                  <a:cubicBezTo>
                    <a:pt x="15520" y="10279"/>
                    <a:pt x="15789" y="9493"/>
                    <a:pt x="15660" y="9095"/>
                  </a:cubicBezTo>
                  <a:cubicBezTo>
                    <a:pt x="15520" y="9095"/>
                    <a:pt x="15133" y="9224"/>
                    <a:pt x="14993" y="9095"/>
                  </a:cubicBezTo>
                  <a:cubicBezTo>
                    <a:pt x="14196" y="7911"/>
                    <a:pt x="14196" y="6189"/>
                    <a:pt x="15789" y="5393"/>
                  </a:cubicBezTo>
                  <a:cubicBezTo>
                    <a:pt x="15929" y="5393"/>
                    <a:pt x="15520" y="4865"/>
                    <a:pt x="15391" y="4865"/>
                  </a:cubicBezTo>
                  <a:cubicBezTo>
                    <a:pt x="14455" y="3811"/>
                    <a:pt x="11140" y="4596"/>
                    <a:pt x="12334" y="2756"/>
                  </a:cubicBezTo>
                  <a:cubicBezTo>
                    <a:pt x="13012" y="1755"/>
                    <a:pt x="13949" y="1012"/>
                    <a:pt x="14476" y="65"/>
                  </a:cubicBezTo>
                  <a:cubicBezTo>
                    <a:pt x="14336" y="22"/>
                    <a:pt x="14196" y="1"/>
                    <a:pt x="14056" y="1"/>
                  </a:cubicBezTo>
                  <a:cubicBezTo>
                    <a:pt x="13002" y="1"/>
                    <a:pt x="12840" y="528"/>
                    <a:pt x="11796" y="926"/>
                  </a:cubicBezTo>
                  <a:cubicBezTo>
                    <a:pt x="10752" y="1325"/>
                    <a:pt x="9418" y="2907"/>
                    <a:pt x="8223" y="3692"/>
                  </a:cubicBezTo>
                  <a:cubicBezTo>
                    <a:pt x="7029" y="4489"/>
                    <a:pt x="5177" y="4090"/>
                    <a:pt x="4510" y="4489"/>
                  </a:cubicBezTo>
                  <a:cubicBezTo>
                    <a:pt x="3983" y="4801"/>
                    <a:pt x="3122" y="5199"/>
                    <a:pt x="2186" y="4951"/>
                  </a:cubicBezTo>
                  <a:cubicBezTo>
                    <a:pt x="1443" y="5027"/>
                    <a:pt x="668" y="5059"/>
                    <a:pt x="1" y="5264"/>
                  </a:cubicBezTo>
                  <a:cubicBezTo>
                    <a:pt x="679" y="6856"/>
                    <a:pt x="2401" y="7255"/>
                    <a:pt x="3994" y="75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9"/>
            <p:cNvSpPr/>
            <p:nvPr/>
          </p:nvSpPr>
          <p:spPr>
            <a:xfrm>
              <a:off x="3945192" y="5064177"/>
              <a:ext cx="1124184" cy="492620"/>
            </a:xfrm>
            <a:custGeom>
              <a:avLst/>
              <a:gdLst/>
              <a:ahLst/>
              <a:cxnLst/>
              <a:rect l="l" t="t" r="r" b="b"/>
              <a:pathLst>
                <a:path w="19847" h="8697" extrusionOk="0">
                  <a:moveTo>
                    <a:pt x="1712" y="3154"/>
                  </a:moveTo>
                  <a:cubicBezTo>
                    <a:pt x="1712" y="3681"/>
                    <a:pt x="2121" y="4079"/>
                    <a:pt x="2508" y="4079"/>
                  </a:cubicBezTo>
                  <a:cubicBezTo>
                    <a:pt x="4101" y="4079"/>
                    <a:pt x="5823" y="3283"/>
                    <a:pt x="7158" y="4607"/>
                  </a:cubicBezTo>
                  <a:cubicBezTo>
                    <a:pt x="9149" y="6974"/>
                    <a:pt x="11527" y="8040"/>
                    <a:pt x="14584" y="8298"/>
                  </a:cubicBezTo>
                  <a:cubicBezTo>
                    <a:pt x="16241" y="8438"/>
                    <a:pt x="18071" y="8696"/>
                    <a:pt x="19846" y="8664"/>
                  </a:cubicBezTo>
                  <a:cubicBezTo>
                    <a:pt x="17500" y="8234"/>
                    <a:pt x="15380" y="7330"/>
                    <a:pt x="14390" y="6469"/>
                  </a:cubicBezTo>
                  <a:cubicBezTo>
                    <a:pt x="12862" y="5145"/>
                    <a:pt x="11118" y="3563"/>
                    <a:pt x="9138" y="2508"/>
                  </a:cubicBezTo>
                  <a:cubicBezTo>
                    <a:pt x="7158" y="1453"/>
                    <a:pt x="6049" y="356"/>
                    <a:pt x="5339" y="183"/>
                  </a:cubicBezTo>
                  <a:cubicBezTo>
                    <a:pt x="4629" y="0"/>
                    <a:pt x="3423" y="2637"/>
                    <a:pt x="786" y="2777"/>
                  </a:cubicBezTo>
                  <a:cubicBezTo>
                    <a:pt x="507" y="2777"/>
                    <a:pt x="238" y="2713"/>
                    <a:pt x="1" y="2583"/>
                  </a:cubicBezTo>
                  <a:cubicBezTo>
                    <a:pt x="496" y="3003"/>
                    <a:pt x="1066" y="3294"/>
                    <a:pt x="1712" y="3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9"/>
            <p:cNvSpPr/>
            <p:nvPr/>
          </p:nvSpPr>
          <p:spPr>
            <a:xfrm>
              <a:off x="5527746" y="5166587"/>
              <a:ext cx="791919" cy="525529"/>
            </a:xfrm>
            <a:custGeom>
              <a:avLst/>
              <a:gdLst/>
              <a:ahLst/>
              <a:cxnLst/>
              <a:rect l="l" t="t" r="r" b="b"/>
              <a:pathLst>
                <a:path w="13981" h="9278" extrusionOk="0">
                  <a:moveTo>
                    <a:pt x="1497" y="5565"/>
                  </a:moveTo>
                  <a:lnTo>
                    <a:pt x="1497" y="5974"/>
                  </a:lnTo>
                  <a:cubicBezTo>
                    <a:pt x="1766" y="5834"/>
                    <a:pt x="1766" y="6361"/>
                    <a:pt x="2035" y="6243"/>
                  </a:cubicBezTo>
                  <a:cubicBezTo>
                    <a:pt x="1497" y="9278"/>
                    <a:pt x="4693" y="9009"/>
                    <a:pt x="6813" y="8610"/>
                  </a:cubicBezTo>
                  <a:cubicBezTo>
                    <a:pt x="9332" y="8083"/>
                    <a:pt x="11592" y="8341"/>
                    <a:pt x="13981" y="7954"/>
                  </a:cubicBezTo>
                  <a:cubicBezTo>
                    <a:pt x="12248" y="6770"/>
                    <a:pt x="9730" y="7685"/>
                    <a:pt x="8008" y="6630"/>
                  </a:cubicBezTo>
                  <a:cubicBezTo>
                    <a:pt x="7341" y="6243"/>
                    <a:pt x="7082" y="5715"/>
                    <a:pt x="6146" y="5048"/>
                  </a:cubicBezTo>
                  <a:cubicBezTo>
                    <a:pt x="6017" y="4919"/>
                    <a:pt x="6017" y="4521"/>
                    <a:pt x="6146" y="4262"/>
                  </a:cubicBezTo>
                  <a:cubicBezTo>
                    <a:pt x="6813" y="3208"/>
                    <a:pt x="8277" y="2680"/>
                    <a:pt x="7739" y="1227"/>
                  </a:cubicBezTo>
                  <a:lnTo>
                    <a:pt x="7341" y="1227"/>
                  </a:lnTo>
                  <a:cubicBezTo>
                    <a:pt x="7018" y="905"/>
                    <a:pt x="6878" y="453"/>
                    <a:pt x="6953" y="1"/>
                  </a:cubicBezTo>
                  <a:cubicBezTo>
                    <a:pt x="6275" y="474"/>
                    <a:pt x="5694" y="1453"/>
                    <a:pt x="4306" y="2422"/>
                  </a:cubicBezTo>
                  <a:cubicBezTo>
                    <a:pt x="2627" y="3595"/>
                    <a:pt x="1346" y="4693"/>
                    <a:pt x="1" y="5543"/>
                  </a:cubicBezTo>
                  <a:cubicBezTo>
                    <a:pt x="539" y="5478"/>
                    <a:pt x="1088" y="5414"/>
                    <a:pt x="1497" y="5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9"/>
            <p:cNvSpPr/>
            <p:nvPr/>
          </p:nvSpPr>
          <p:spPr>
            <a:xfrm>
              <a:off x="7182859" y="4549688"/>
              <a:ext cx="1667952" cy="1034519"/>
            </a:xfrm>
            <a:custGeom>
              <a:avLst/>
              <a:gdLst/>
              <a:ahLst/>
              <a:cxnLst/>
              <a:rect l="l" t="t" r="r" b="b"/>
              <a:pathLst>
                <a:path w="29447" h="18264" extrusionOk="0">
                  <a:moveTo>
                    <a:pt x="6103" y="16854"/>
                  </a:moveTo>
                  <a:cubicBezTo>
                    <a:pt x="8094" y="15003"/>
                    <a:pt x="10612" y="15003"/>
                    <a:pt x="13001" y="14744"/>
                  </a:cubicBezTo>
                  <a:cubicBezTo>
                    <a:pt x="17511" y="14217"/>
                    <a:pt x="22020" y="14604"/>
                    <a:pt x="26529" y="14744"/>
                  </a:cubicBezTo>
                  <a:cubicBezTo>
                    <a:pt x="26799" y="12635"/>
                    <a:pt x="23753" y="13291"/>
                    <a:pt x="22289" y="12764"/>
                  </a:cubicBezTo>
                  <a:cubicBezTo>
                    <a:pt x="20825" y="12237"/>
                    <a:pt x="19771" y="11182"/>
                    <a:pt x="20825" y="10386"/>
                  </a:cubicBezTo>
                  <a:cubicBezTo>
                    <a:pt x="22816" y="8933"/>
                    <a:pt x="25475" y="9202"/>
                    <a:pt x="27864" y="8007"/>
                  </a:cubicBezTo>
                  <a:cubicBezTo>
                    <a:pt x="28348" y="7760"/>
                    <a:pt x="28897" y="7620"/>
                    <a:pt x="29446" y="7609"/>
                  </a:cubicBezTo>
                  <a:cubicBezTo>
                    <a:pt x="29177" y="5370"/>
                    <a:pt x="25873" y="6296"/>
                    <a:pt x="24409" y="5101"/>
                  </a:cubicBezTo>
                  <a:cubicBezTo>
                    <a:pt x="23882" y="4574"/>
                    <a:pt x="24818" y="3648"/>
                    <a:pt x="24409" y="3390"/>
                  </a:cubicBezTo>
                  <a:cubicBezTo>
                    <a:pt x="23355" y="2863"/>
                    <a:pt x="22816" y="1937"/>
                    <a:pt x="23086" y="1012"/>
                  </a:cubicBezTo>
                  <a:cubicBezTo>
                    <a:pt x="23301" y="581"/>
                    <a:pt x="23753" y="312"/>
                    <a:pt x="24183" y="0"/>
                  </a:cubicBezTo>
                  <a:cubicBezTo>
                    <a:pt x="22397" y="484"/>
                    <a:pt x="18931" y="3164"/>
                    <a:pt x="14723" y="6576"/>
                  </a:cubicBezTo>
                  <a:cubicBezTo>
                    <a:pt x="10225" y="10235"/>
                    <a:pt x="3391" y="16735"/>
                    <a:pt x="0" y="18264"/>
                  </a:cubicBezTo>
                  <a:cubicBezTo>
                    <a:pt x="1023" y="18264"/>
                    <a:pt x="2131" y="17822"/>
                    <a:pt x="3057" y="17510"/>
                  </a:cubicBezTo>
                  <a:cubicBezTo>
                    <a:pt x="4112" y="17252"/>
                    <a:pt x="5446" y="17510"/>
                    <a:pt x="6103" y="16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9"/>
            <p:cNvSpPr/>
            <p:nvPr/>
          </p:nvSpPr>
          <p:spPr>
            <a:xfrm>
              <a:off x="-175" y="4095525"/>
              <a:ext cx="9144082" cy="2404304"/>
            </a:xfrm>
            <a:custGeom>
              <a:avLst/>
              <a:gdLst/>
              <a:ahLst/>
              <a:cxnLst/>
              <a:rect l="l" t="t" r="r" b="b"/>
              <a:pathLst>
                <a:path w="161435" h="42447" extrusionOk="0">
                  <a:moveTo>
                    <a:pt x="161435" y="10902"/>
                  </a:moveTo>
                  <a:cubicBezTo>
                    <a:pt x="159046" y="10504"/>
                    <a:pt x="160240" y="10504"/>
                    <a:pt x="156656" y="9449"/>
                  </a:cubicBezTo>
                  <a:cubicBezTo>
                    <a:pt x="153083" y="8395"/>
                    <a:pt x="153159" y="8524"/>
                    <a:pt x="151856" y="7997"/>
                  </a:cubicBezTo>
                  <a:cubicBezTo>
                    <a:pt x="151641" y="7910"/>
                    <a:pt x="151350" y="7921"/>
                    <a:pt x="150995" y="8018"/>
                  </a:cubicBezTo>
                  <a:cubicBezTo>
                    <a:pt x="150565" y="8330"/>
                    <a:pt x="150113" y="8599"/>
                    <a:pt x="149898" y="9030"/>
                  </a:cubicBezTo>
                  <a:cubicBezTo>
                    <a:pt x="149628" y="9955"/>
                    <a:pt x="150167" y="10881"/>
                    <a:pt x="151221" y="11408"/>
                  </a:cubicBezTo>
                  <a:cubicBezTo>
                    <a:pt x="151630" y="11677"/>
                    <a:pt x="150694" y="12592"/>
                    <a:pt x="151221" y="13130"/>
                  </a:cubicBezTo>
                  <a:cubicBezTo>
                    <a:pt x="152685" y="14314"/>
                    <a:pt x="156000" y="13399"/>
                    <a:pt x="156258" y="15638"/>
                  </a:cubicBezTo>
                  <a:cubicBezTo>
                    <a:pt x="155709" y="15638"/>
                    <a:pt x="155160" y="15778"/>
                    <a:pt x="154676" y="16025"/>
                  </a:cubicBezTo>
                  <a:cubicBezTo>
                    <a:pt x="152287" y="17220"/>
                    <a:pt x="149628" y="16951"/>
                    <a:pt x="147637" y="18404"/>
                  </a:cubicBezTo>
                  <a:cubicBezTo>
                    <a:pt x="146583" y="19200"/>
                    <a:pt x="147637" y="20255"/>
                    <a:pt x="149101" y="20782"/>
                  </a:cubicBezTo>
                  <a:cubicBezTo>
                    <a:pt x="150565" y="21309"/>
                    <a:pt x="153611" y="20642"/>
                    <a:pt x="153341" y="22762"/>
                  </a:cubicBezTo>
                  <a:cubicBezTo>
                    <a:pt x="148832" y="22622"/>
                    <a:pt x="144333" y="22235"/>
                    <a:pt x="139813" y="22762"/>
                  </a:cubicBezTo>
                  <a:cubicBezTo>
                    <a:pt x="137424" y="23031"/>
                    <a:pt x="134906" y="23031"/>
                    <a:pt x="132915" y="24872"/>
                  </a:cubicBezTo>
                  <a:cubicBezTo>
                    <a:pt x="132258" y="25528"/>
                    <a:pt x="130924" y="25270"/>
                    <a:pt x="129869" y="25528"/>
                  </a:cubicBezTo>
                  <a:cubicBezTo>
                    <a:pt x="128943" y="25840"/>
                    <a:pt x="127835" y="26282"/>
                    <a:pt x="126812" y="26282"/>
                  </a:cubicBezTo>
                  <a:cubicBezTo>
                    <a:pt x="126479" y="26443"/>
                    <a:pt x="126124" y="26551"/>
                    <a:pt x="125758" y="26605"/>
                  </a:cubicBezTo>
                  <a:cubicBezTo>
                    <a:pt x="122970" y="26874"/>
                    <a:pt x="115340" y="24495"/>
                    <a:pt x="109668" y="20664"/>
                  </a:cubicBezTo>
                  <a:cubicBezTo>
                    <a:pt x="106461" y="18501"/>
                    <a:pt x="105417" y="18285"/>
                    <a:pt x="104534" y="18899"/>
                  </a:cubicBezTo>
                  <a:cubicBezTo>
                    <a:pt x="104470" y="19340"/>
                    <a:pt x="104610" y="19803"/>
                    <a:pt x="104933" y="20126"/>
                  </a:cubicBezTo>
                  <a:lnTo>
                    <a:pt x="105331" y="20126"/>
                  </a:lnTo>
                  <a:cubicBezTo>
                    <a:pt x="105858" y="21568"/>
                    <a:pt x="104405" y="22095"/>
                    <a:pt x="103738" y="23161"/>
                  </a:cubicBezTo>
                  <a:cubicBezTo>
                    <a:pt x="103609" y="23430"/>
                    <a:pt x="103609" y="23817"/>
                    <a:pt x="103738" y="23946"/>
                  </a:cubicBezTo>
                  <a:cubicBezTo>
                    <a:pt x="104664" y="24603"/>
                    <a:pt x="104933" y="25141"/>
                    <a:pt x="105600" y="25528"/>
                  </a:cubicBezTo>
                  <a:cubicBezTo>
                    <a:pt x="107322" y="26583"/>
                    <a:pt x="109840" y="25668"/>
                    <a:pt x="111562" y="26852"/>
                  </a:cubicBezTo>
                  <a:cubicBezTo>
                    <a:pt x="109173" y="27250"/>
                    <a:pt x="106924" y="26981"/>
                    <a:pt x="104405" y="27509"/>
                  </a:cubicBezTo>
                  <a:cubicBezTo>
                    <a:pt x="102285" y="27907"/>
                    <a:pt x="99099" y="28176"/>
                    <a:pt x="99627" y="25141"/>
                  </a:cubicBezTo>
                  <a:cubicBezTo>
                    <a:pt x="99358" y="25270"/>
                    <a:pt x="99358" y="24732"/>
                    <a:pt x="99089" y="24872"/>
                  </a:cubicBezTo>
                  <a:lnTo>
                    <a:pt x="99089" y="24463"/>
                  </a:lnTo>
                  <a:cubicBezTo>
                    <a:pt x="98669" y="24312"/>
                    <a:pt x="98131" y="24377"/>
                    <a:pt x="97593" y="24431"/>
                  </a:cubicBezTo>
                  <a:cubicBezTo>
                    <a:pt x="96355" y="25195"/>
                    <a:pt x="95074" y="25744"/>
                    <a:pt x="93374" y="25937"/>
                  </a:cubicBezTo>
                  <a:cubicBezTo>
                    <a:pt x="92082" y="26056"/>
                    <a:pt x="90769" y="25991"/>
                    <a:pt x="89499" y="25754"/>
                  </a:cubicBezTo>
                  <a:cubicBezTo>
                    <a:pt x="87724" y="25787"/>
                    <a:pt x="85894" y="25518"/>
                    <a:pt x="84237" y="25388"/>
                  </a:cubicBezTo>
                  <a:cubicBezTo>
                    <a:pt x="81180" y="25119"/>
                    <a:pt x="78791" y="24065"/>
                    <a:pt x="76800" y="21697"/>
                  </a:cubicBezTo>
                  <a:cubicBezTo>
                    <a:pt x="75476" y="20373"/>
                    <a:pt x="73754" y="21159"/>
                    <a:pt x="72161" y="21159"/>
                  </a:cubicBezTo>
                  <a:cubicBezTo>
                    <a:pt x="71763" y="21159"/>
                    <a:pt x="71365" y="20771"/>
                    <a:pt x="71365" y="20244"/>
                  </a:cubicBezTo>
                  <a:cubicBezTo>
                    <a:pt x="70719" y="20384"/>
                    <a:pt x="70138" y="20093"/>
                    <a:pt x="69643" y="19674"/>
                  </a:cubicBezTo>
                  <a:cubicBezTo>
                    <a:pt x="66543" y="18275"/>
                    <a:pt x="60151" y="9439"/>
                    <a:pt x="58665" y="7921"/>
                  </a:cubicBezTo>
                  <a:cubicBezTo>
                    <a:pt x="57256" y="6479"/>
                    <a:pt x="56050" y="5295"/>
                    <a:pt x="55071" y="5015"/>
                  </a:cubicBezTo>
                  <a:cubicBezTo>
                    <a:pt x="54544" y="5952"/>
                    <a:pt x="53596" y="6694"/>
                    <a:pt x="52929" y="7706"/>
                  </a:cubicBezTo>
                  <a:cubicBezTo>
                    <a:pt x="51735" y="9546"/>
                    <a:pt x="55049" y="8761"/>
                    <a:pt x="55975" y="9815"/>
                  </a:cubicBezTo>
                  <a:cubicBezTo>
                    <a:pt x="56115" y="9815"/>
                    <a:pt x="56513" y="10343"/>
                    <a:pt x="56384" y="10343"/>
                  </a:cubicBezTo>
                  <a:cubicBezTo>
                    <a:pt x="54791" y="11139"/>
                    <a:pt x="54791" y="12850"/>
                    <a:pt x="55587" y="14034"/>
                  </a:cubicBezTo>
                  <a:cubicBezTo>
                    <a:pt x="55717" y="14174"/>
                    <a:pt x="56115" y="14034"/>
                    <a:pt x="56255" y="14034"/>
                  </a:cubicBezTo>
                  <a:cubicBezTo>
                    <a:pt x="56384" y="14443"/>
                    <a:pt x="56115" y="15229"/>
                    <a:pt x="56384" y="15358"/>
                  </a:cubicBezTo>
                  <a:cubicBezTo>
                    <a:pt x="59839" y="17338"/>
                    <a:pt x="64875" y="17467"/>
                    <a:pt x="65274" y="22622"/>
                  </a:cubicBezTo>
                  <a:cubicBezTo>
                    <a:pt x="65274" y="23150"/>
                    <a:pt x="66866" y="23817"/>
                    <a:pt x="68190" y="23817"/>
                  </a:cubicBezTo>
                  <a:cubicBezTo>
                    <a:pt x="67125" y="24086"/>
                    <a:pt x="66199" y="24872"/>
                    <a:pt x="65144" y="24344"/>
                  </a:cubicBezTo>
                  <a:cubicBezTo>
                    <a:pt x="62088" y="23150"/>
                    <a:pt x="58902" y="23021"/>
                    <a:pt x="55857" y="22364"/>
                  </a:cubicBezTo>
                  <a:cubicBezTo>
                    <a:pt x="55189" y="22224"/>
                    <a:pt x="56126" y="20244"/>
                    <a:pt x="55587" y="19458"/>
                  </a:cubicBezTo>
                  <a:cubicBezTo>
                    <a:pt x="54931" y="18533"/>
                    <a:pt x="53995" y="17876"/>
                    <a:pt x="53069" y="17349"/>
                  </a:cubicBezTo>
                  <a:cubicBezTo>
                    <a:pt x="52542" y="17080"/>
                    <a:pt x="52004" y="17080"/>
                    <a:pt x="51476" y="16951"/>
                  </a:cubicBezTo>
                  <a:cubicBezTo>
                    <a:pt x="50809" y="16553"/>
                    <a:pt x="50809" y="15498"/>
                    <a:pt x="50282" y="15100"/>
                  </a:cubicBezTo>
                  <a:cubicBezTo>
                    <a:pt x="48829" y="14045"/>
                    <a:pt x="46698" y="14971"/>
                    <a:pt x="45105" y="14314"/>
                  </a:cubicBezTo>
                  <a:cubicBezTo>
                    <a:pt x="44578" y="14045"/>
                    <a:pt x="45105" y="12592"/>
                    <a:pt x="44578" y="12463"/>
                  </a:cubicBezTo>
                  <a:cubicBezTo>
                    <a:pt x="42985" y="12194"/>
                    <a:pt x="41263" y="11796"/>
                    <a:pt x="40596" y="10214"/>
                  </a:cubicBezTo>
                  <a:cubicBezTo>
                    <a:pt x="41274" y="10009"/>
                    <a:pt x="42038" y="9988"/>
                    <a:pt x="42780" y="9912"/>
                  </a:cubicBezTo>
                  <a:cubicBezTo>
                    <a:pt x="42522" y="9837"/>
                    <a:pt x="42285" y="9729"/>
                    <a:pt x="42059" y="9579"/>
                  </a:cubicBezTo>
                  <a:cubicBezTo>
                    <a:pt x="40865" y="8782"/>
                    <a:pt x="39799" y="7598"/>
                    <a:pt x="38217" y="6544"/>
                  </a:cubicBezTo>
                  <a:cubicBezTo>
                    <a:pt x="36624" y="5489"/>
                    <a:pt x="33439" y="2314"/>
                    <a:pt x="33040" y="1916"/>
                  </a:cubicBezTo>
                  <a:cubicBezTo>
                    <a:pt x="32685" y="1571"/>
                    <a:pt x="31706" y="280"/>
                    <a:pt x="30834" y="0"/>
                  </a:cubicBezTo>
                  <a:cubicBezTo>
                    <a:pt x="30866" y="904"/>
                    <a:pt x="30038" y="1841"/>
                    <a:pt x="29586" y="2820"/>
                  </a:cubicBezTo>
                  <a:cubicBezTo>
                    <a:pt x="29457" y="3089"/>
                    <a:pt x="30253" y="3347"/>
                    <a:pt x="30522" y="3616"/>
                  </a:cubicBezTo>
                  <a:cubicBezTo>
                    <a:pt x="30651" y="3885"/>
                    <a:pt x="30253" y="4273"/>
                    <a:pt x="30253" y="4542"/>
                  </a:cubicBezTo>
                  <a:cubicBezTo>
                    <a:pt x="29715" y="6382"/>
                    <a:pt x="31308" y="7179"/>
                    <a:pt x="32901" y="7706"/>
                  </a:cubicBezTo>
                  <a:cubicBezTo>
                    <a:pt x="32901" y="7706"/>
                    <a:pt x="33040" y="8104"/>
                    <a:pt x="32901" y="8233"/>
                  </a:cubicBezTo>
                  <a:cubicBezTo>
                    <a:pt x="32104" y="8632"/>
                    <a:pt x="30253" y="9417"/>
                    <a:pt x="31448" y="10084"/>
                  </a:cubicBezTo>
                  <a:cubicBezTo>
                    <a:pt x="32771" y="11010"/>
                    <a:pt x="34224" y="11397"/>
                    <a:pt x="35559" y="12323"/>
                  </a:cubicBezTo>
                  <a:cubicBezTo>
                    <a:pt x="36086" y="12850"/>
                    <a:pt x="36086" y="13776"/>
                    <a:pt x="36484" y="14045"/>
                  </a:cubicBezTo>
                  <a:cubicBezTo>
                    <a:pt x="38077" y="14960"/>
                    <a:pt x="39272" y="16154"/>
                    <a:pt x="40725" y="17080"/>
                  </a:cubicBezTo>
                  <a:cubicBezTo>
                    <a:pt x="41919" y="17866"/>
                    <a:pt x="43512" y="18005"/>
                    <a:pt x="44847" y="18662"/>
                  </a:cubicBezTo>
                  <a:cubicBezTo>
                    <a:pt x="41263" y="17866"/>
                    <a:pt x="37152" y="19975"/>
                    <a:pt x="34364" y="16682"/>
                  </a:cubicBezTo>
                  <a:cubicBezTo>
                    <a:pt x="34095" y="16413"/>
                    <a:pt x="33439" y="16273"/>
                    <a:pt x="33040" y="16273"/>
                  </a:cubicBezTo>
                  <a:cubicBezTo>
                    <a:pt x="30909" y="16273"/>
                    <a:pt x="28262" y="16413"/>
                    <a:pt x="27067" y="14960"/>
                  </a:cubicBezTo>
                  <a:cubicBezTo>
                    <a:pt x="25873" y="13507"/>
                    <a:pt x="24807" y="12323"/>
                    <a:pt x="22687" y="12323"/>
                  </a:cubicBezTo>
                  <a:cubicBezTo>
                    <a:pt x="22558" y="12323"/>
                    <a:pt x="22289" y="12054"/>
                    <a:pt x="22160" y="12054"/>
                  </a:cubicBezTo>
                  <a:cubicBezTo>
                    <a:pt x="20438" y="11258"/>
                    <a:pt x="18447" y="12581"/>
                    <a:pt x="16725" y="11387"/>
                  </a:cubicBezTo>
                  <a:cubicBezTo>
                    <a:pt x="17091" y="11376"/>
                    <a:pt x="17457" y="11290"/>
                    <a:pt x="17779" y="11118"/>
                  </a:cubicBezTo>
                  <a:cubicBezTo>
                    <a:pt x="17779" y="10988"/>
                    <a:pt x="18049" y="10719"/>
                    <a:pt x="17919" y="10461"/>
                  </a:cubicBezTo>
                  <a:cubicBezTo>
                    <a:pt x="18188" y="10461"/>
                    <a:pt x="18458" y="10590"/>
                    <a:pt x="18576" y="10461"/>
                  </a:cubicBezTo>
                  <a:cubicBezTo>
                    <a:pt x="19082" y="10106"/>
                    <a:pt x="19609" y="9794"/>
                    <a:pt x="20169" y="9536"/>
                  </a:cubicBezTo>
                  <a:cubicBezTo>
                    <a:pt x="20481" y="9385"/>
                    <a:pt x="20567" y="9040"/>
                    <a:pt x="20610" y="8653"/>
                  </a:cubicBezTo>
                  <a:cubicBezTo>
                    <a:pt x="19986" y="8793"/>
                    <a:pt x="19351" y="8825"/>
                    <a:pt x="18716" y="8761"/>
                  </a:cubicBezTo>
                  <a:cubicBezTo>
                    <a:pt x="17779" y="8632"/>
                    <a:pt x="16456" y="7706"/>
                    <a:pt x="15799" y="7179"/>
                  </a:cubicBezTo>
                  <a:cubicBezTo>
                    <a:pt x="15132" y="6651"/>
                    <a:pt x="14336" y="6124"/>
                    <a:pt x="13539" y="5328"/>
                  </a:cubicBezTo>
                  <a:cubicBezTo>
                    <a:pt x="13001" y="4789"/>
                    <a:pt x="12764" y="4445"/>
                    <a:pt x="12420" y="4273"/>
                  </a:cubicBezTo>
                  <a:cubicBezTo>
                    <a:pt x="11903" y="5252"/>
                    <a:pt x="12301" y="6651"/>
                    <a:pt x="11419" y="7426"/>
                  </a:cubicBezTo>
                  <a:cubicBezTo>
                    <a:pt x="11419" y="7555"/>
                    <a:pt x="10881" y="7555"/>
                    <a:pt x="10623" y="7695"/>
                  </a:cubicBezTo>
                  <a:cubicBezTo>
                    <a:pt x="10364" y="7824"/>
                    <a:pt x="10214" y="8223"/>
                    <a:pt x="10214" y="8352"/>
                  </a:cubicBezTo>
                  <a:cubicBezTo>
                    <a:pt x="10084" y="9675"/>
                    <a:pt x="12205" y="9934"/>
                    <a:pt x="12474" y="10859"/>
                  </a:cubicBezTo>
                  <a:cubicBezTo>
                    <a:pt x="12743" y="12054"/>
                    <a:pt x="9815" y="12312"/>
                    <a:pt x="11150" y="13894"/>
                  </a:cubicBezTo>
                  <a:cubicBezTo>
                    <a:pt x="11150" y="14034"/>
                    <a:pt x="11279" y="14422"/>
                    <a:pt x="11010" y="14562"/>
                  </a:cubicBezTo>
                  <a:cubicBezTo>
                    <a:pt x="11537" y="14949"/>
                    <a:pt x="12334" y="14949"/>
                    <a:pt x="12872" y="15476"/>
                  </a:cubicBezTo>
                  <a:cubicBezTo>
                    <a:pt x="13927" y="16929"/>
                    <a:pt x="15261" y="17984"/>
                    <a:pt x="16714" y="19049"/>
                  </a:cubicBezTo>
                  <a:cubicBezTo>
                    <a:pt x="17640" y="19964"/>
                    <a:pt x="18307" y="21159"/>
                    <a:pt x="19103" y="22084"/>
                  </a:cubicBezTo>
                  <a:cubicBezTo>
                    <a:pt x="20696" y="23537"/>
                    <a:pt x="22816" y="24452"/>
                    <a:pt x="24280" y="26174"/>
                  </a:cubicBezTo>
                  <a:cubicBezTo>
                    <a:pt x="22418" y="26831"/>
                    <a:pt x="20029" y="25647"/>
                    <a:pt x="18436" y="24979"/>
                  </a:cubicBezTo>
                  <a:cubicBezTo>
                    <a:pt x="16843" y="24194"/>
                    <a:pt x="14992" y="24452"/>
                    <a:pt x="13270" y="23796"/>
                  </a:cubicBezTo>
                  <a:cubicBezTo>
                    <a:pt x="11537" y="23139"/>
                    <a:pt x="9955" y="22612"/>
                    <a:pt x="8223" y="21944"/>
                  </a:cubicBezTo>
                  <a:cubicBezTo>
                    <a:pt x="7695" y="21675"/>
                    <a:pt x="7028" y="21675"/>
                    <a:pt x="6501" y="21557"/>
                  </a:cubicBezTo>
                  <a:cubicBezTo>
                    <a:pt x="5177" y="21019"/>
                    <a:pt x="3853" y="22214"/>
                    <a:pt x="2788" y="22612"/>
                  </a:cubicBezTo>
                  <a:cubicBezTo>
                    <a:pt x="1948" y="22924"/>
                    <a:pt x="990" y="22935"/>
                    <a:pt x="0" y="22848"/>
                  </a:cubicBezTo>
                  <a:lnTo>
                    <a:pt x="0" y="42447"/>
                  </a:lnTo>
                  <a:lnTo>
                    <a:pt x="161435" y="424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9"/>
            <p:cNvSpPr/>
            <p:nvPr/>
          </p:nvSpPr>
          <p:spPr>
            <a:xfrm>
              <a:off x="946559" y="4093656"/>
              <a:ext cx="1592900" cy="1135172"/>
            </a:xfrm>
            <a:custGeom>
              <a:avLst/>
              <a:gdLst/>
              <a:ahLst/>
              <a:cxnLst/>
              <a:rect l="l" t="t" r="r" b="b"/>
              <a:pathLst>
                <a:path w="28122" h="20041" extrusionOk="0">
                  <a:moveTo>
                    <a:pt x="3455" y="9590"/>
                  </a:moveTo>
                  <a:cubicBezTo>
                    <a:pt x="2895" y="9848"/>
                    <a:pt x="2357" y="10160"/>
                    <a:pt x="1862" y="10516"/>
                  </a:cubicBezTo>
                  <a:cubicBezTo>
                    <a:pt x="1722" y="10656"/>
                    <a:pt x="1464" y="10516"/>
                    <a:pt x="1195" y="10516"/>
                  </a:cubicBezTo>
                  <a:cubicBezTo>
                    <a:pt x="1335" y="10785"/>
                    <a:pt x="1065" y="11043"/>
                    <a:pt x="1065" y="11183"/>
                  </a:cubicBezTo>
                  <a:cubicBezTo>
                    <a:pt x="732" y="11344"/>
                    <a:pt x="366" y="11441"/>
                    <a:pt x="0" y="11452"/>
                  </a:cubicBezTo>
                  <a:cubicBezTo>
                    <a:pt x="1722" y="12636"/>
                    <a:pt x="3713" y="11312"/>
                    <a:pt x="5435" y="12108"/>
                  </a:cubicBezTo>
                  <a:cubicBezTo>
                    <a:pt x="5575" y="12108"/>
                    <a:pt x="5844" y="12378"/>
                    <a:pt x="5973" y="12378"/>
                  </a:cubicBezTo>
                  <a:cubicBezTo>
                    <a:pt x="8093" y="12378"/>
                    <a:pt x="9159" y="13561"/>
                    <a:pt x="10343" y="15014"/>
                  </a:cubicBezTo>
                  <a:cubicBezTo>
                    <a:pt x="11537" y="16467"/>
                    <a:pt x="14195" y="16338"/>
                    <a:pt x="16316" y="16338"/>
                  </a:cubicBezTo>
                  <a:cubicBezTo>
                    <a:pt x="16714" y="16338"/>
                    <a:pt x="17381" y="16467"/>
                    <a:pt x="17639" y="16736"/>
                  </a:cubicBezTo>
                  <a:cubicBezTo>
                    <a:pt x="20427" y="20040"/>
                    <a:pt x="24538" y="17931"/>
                    <a:pt x="28122" y="18716"/>
                  </a:cubicBezTo>
                  <a:cubicBezTo>
                    <a:pt x="26798" y="18060"/>
                    <a:pt x="25205" y="17931"/>
                    <a:pt x="24011" y="17134"/>
                  </a:cubicBezTo>
                  <a:cubicBezTo>
                    <a:pt x="22547" y="16209"/>
                    <a:pt x="21352" y="15025"/>
                    <a:pt x="19770" y="14099"/>
                  </a:cubicBezTo>
                  <a:cubicBezTo>
                    <a:pt x="19361" y="13830"/>
                    <a:pt x="19361" y="12916"/>
                    <a:pt x="18834" y="12388"/>
                  </a:cubicBezTo>
                  <a:cubicBezTo>
                    <a:pt x="17510" y="11463"/>
                    <a:pt x="16047" y="11065"/>
                    <a:pt x="14723" y="10139"/>
                  </a:cubicBezTo>
                  <a:cubicBezTo>
                    <a:pt x="13528" y="9482"/>
                    <a:pt x="15390" y="8686"/>
                    <a:pt x="16187" y="8288"/>
                  </a:cubicBezTo>
                  <a:cubicBezTo>
                    <a:pt x="16316" y="8159"/>
                    <a:pt x="16187" y="7760"/>
                    <a:pt x="16187" y="7760"/>
                  </a:cubicBezTo>
                  <a:cubicBezTo>
                    <a:pt x="14594" y="7233"/>
                    <a:pt x="13001" y="6448"/>
                    <a:pt x="13528" y="4596"/>
                  </a:cubicBezTo>
                  <a:cubicBezTo>
                    <a:pt x="13528" y="4327"/>
                    <a:pt x="13937" y="3940"/>
                    <a:pt x="13797" y="3671"/>
                  </a:cubicBezTo>
                  <a:cubicBezTo>
                    <a:pt x="13528" y="3402"/>
                    <a:pt x="12743" y="3143"/>
                    <a:pt x="12872" y="2885"/>
                  </a:cubicBezTo>
                  <a:cubicBezTo>
                    <a:pt x="13324" y="1895"/>
                    <a:pt x="14142" y="959"/>
                    <a:pt x="14120" y="55"/>
                  </a:cubicBezTo>
                  <a:cubicBezTo>
                    <a:pt x="14013" y="22"/>
                    <a:pt x="13905" y="1"/>
                    <a:pt x="13797" y="1"/>
                  </a:cubicBezTo>
                  <a:cubicBezTo>
                    <a:pt x="12872" y="1"/>
                    <a:pt x="8890" y="3961"/>
                    <a:pt x="7964" y="4747"/>
                  </a:cubicBezTo>
                  <a:cubicBezTo>
                    <a:pt x="7028" y="5543"/>
                    <a:pt x="5984" y="6178"/>
                    <a:pt x="5575" y="6706"/>
                  </a:cubicBezTo>
                  <a:cubicBezTo>
                    <a:pt x="5177" y="7233"/>
                    <a:pt x="3982" y="8686"/>
                    <a:pt x="3982" y="8686"/>
                  </a:cubicBezTo>
                  <a:lnTo>
                    <a:pt x="3885" y="8708"/>
                  </a:lnTo>
                  <a:cubicBezTo>
                    <a:pt x="3842" y="9095"/>
                    <a:pt x="3767" y="9439"/>
                    <a:pt x="3455" y="9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5" name="Google Shape;6175;p9"/>
          <p:cNvGrpSpPr/>
          <p:nvPr/>
        </p:nvGrpSpPr>
        <p:grpSpPr>
          <a:xfrm>
            <a:off x="-561866" y="570910"/>
            <a:ext cx="3099360" cy="2307111"/>
            <a:chOff x="-561866" y="570910"/>
            <a:chExt cx="3099360" cy="2307111"/>
          </a:xfrm>
        </p:grpSpPr>
        <p:grpSp>
          <p:nvGrpSpPr>
            <p:cNvPr id="6176" name="Google Shape;6176;p9"/>
            <p:cNvGrpSpPr/>
            <p:nvPr/>
          </p:nvGrpSpPr>
          <p:grpSpPr>
            <a:xfrm>
              <a:off x="-561866" y="570910"/>
              <a:ext cx="3099360" cy="2307111"/>
              <a:chOff x="-561866" y="570910"/>
              <a:chExt cx="3099360" cy="2307111"/>
            </a:xfrm>
          </p:grpSpPr>
          <p:grpSp>
            <p:nvGrpSpPr>
              <p:cNvPr id="6177" name="Google Shape;6177;p9"/>
              <p:cNvGrpSpPr/>
              <p:nvPr/>
            </p:nvGrpSpPr>
            <p:grpSpPr>
              <a:xfrm>
                <a:off x="-561866" y="746911"/>
                <a:ext cx="2952877" cy="2002108"/>
                <a:chOff x="-561866" y="746911"/>
                <a:chExt cx="2952877" cy="2002108"/>
              </a:xfrm>
            </p:grpSpPr>
            <p:sp>
              <p:nvSpPr>
                <p:cNvPr id="6178" name="Google Shape;6178;p9"/>
                <p:cNvSpPr/>
                <p:nvPr/>
              </p:nvSpPr>
              <p:spPr>
                <a:xfrm rot="-1725846">
                  <a:off x="-598875" y="1436793"/>
                  <a:ext cx="3026896" cy="62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77" h="24894" fill="none" extrusionOk="0">
                      <a:moveTo>
                        <a:pt x="0" y="21579"/>
                      </a:moveTo>
                      <a:cubicBezTo>
                        <a:pt x="1249" y="21568"/>
                        <a:pt x="5543" y="21999"/>
                        <a:pt x="7609" y="23193"/>
                      </a:cubicBezTo>
                      <a:cubicBezTo>
                        <a:pt x="9675" y="24377"/>
                        <a:pt x="18231" y="24894"/>
                        <a:pt x="19684" y="24065"/>
                      </a:cubicBezTo>
                      <a:cubicBezTo>
                        <a:pt x="21137" y="23247"/>
                        <a:pt x="28639" y="19825"/>
                        <a:pt x="29640" y="19932"/>
                      </a:cubicBezTo>
                      <a:cubicBezTo>
                        <a:pt x="30640" y="20051"/>
                        <a:pt x="39315" y="16219"/>
                        <a:pt x="42285" y="15724"/>
                      </a:cubicBezTo>
                      <a:cubicBezTo>
                        <a:pt x="45256" y="15229"/>
                        <a:pt x="61001" y="12356"/>
                        <a:pt x="61001" y="12356"/>
                      </a:cubicBezTo>
                      <a:cubicBezTo>
                        <a:pt x="61001" y="12356"/>
                        <a:pt x="69460" y="11215"/>
                        <a:pt x="73388" y="11667"/>
                      </a:cubicBezTo>
                      <a:cubicBezTo>
                        <a:pt x="77317" y="12119"/>
                        <a:pt x="85840" y="12216"/>
                        <a:pt x="87917" y="10558"/>
                      </a:cubicBezTo>
                      <a:cubicBezTo>
                        <a:pt x="89995" y="8912"/>
                        <a:pt x="99551" y="6544"/>
                        <a:pt x="100369" y="6157"/>
                      </a:cubicBezTo>
                      <a:cubicBezTo>
                        <a:pt x="101187" y="5780"/>
                        <a:pt x="118913" y="119"/>
                        <a:pt x="121076" y="0"/>
                      </a:cubicBezTo>
                    </a:path>
                  </a:pathLst>
                </a:custGeom>
                <a:noFill/>
                <a:ln w="269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9" name="Google Shape;6179;p9"/>
                <p:cNvSpPr/>
                <p:nvPr/>
              </p:nvSpPr>
              <p:spPr>
                <a:xfrm rot="-1725846">
                  <a:off x="1004384" y="1434412"/>
                  <a:ext cx="1002515" cy="33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01" h="13443" fill="none" extrusionOk="0">
                      <a:moveTo>
                        <a:pt x="0" y="0"/>
                      </a:moveTo>
                      <a:cubicBezTo>
                        <a:pt x="0" y="0"/>
                        <a:pt x="7103" y="1959"/>
                        <a:pt x="9697" y="5489"/>
                      </a:cubicBezTo>
                      <a:cubicBezTo>
                        <a:pt x="12291" y="9019"/>
                        <a:pt x="25442" y="11247"/>
                        <a:pt x="25442" y="11247"/>
                      </a:cubicBezTo>
                      <a:lnTo>
                        <a:pt x="34440" y="10752"/>
                      </a:lnTo>
                      <a:lnTo>
                        <a:pt x="40101" y="13443"/>
                      </a:ln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0" name="Google Shape;6180;p9"/>
                <p:cNvSpPr/>
                <p:nvPr/>
              </p:nvSpPr>
              <p:spPr>
                <a:xfrm rot="-1725846">
                  <a:off x="1526223" y="1622589"/>
                  <a:ext cx="222798" cy="301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2" h="12076" fill="none" extrusionOk="0">
                      <a:moveTo>
                        <a:pt x="0" y="1"/>
                      </a:moveTo>
                      <a:cubicBezTo>
                        <a:pt x="0" y="1"/>
                        <a:pt x="2788" y="4876"/>
                        <a:pt x="3175" y="5371"/>
                      </a:cubicBezTo>
                      <a:cubicBezTo>
                        <a:pt x="3552" y="5866"/>
                        <a:pt x="8912" y="12076"/>
                        <a:pt x="8912" y="12076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1" name="Google Shape;6181;p9"/>
                <p:cNvSpPr/>
                <p:nvPr/>
              </p:nvSpPr>
              <p:spPr>
                <a:xfrm rot="-1725846">
                  <a:off x="470613" y="1513844"/>
                  <a:ext cx="789443" cy="321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78" h="12851" fill="none" extrusionOk="0">
                      <a:moveTo>
                        <a:pt x="1" y="12851"/>
                      </a:moveTo>
                      <a:cubicBezTo>
                        <a:pt x="1" y="12851"/>
                        <a:pt x="7911" y="8998"/>
                        <a:pt x="10096" y="5704"/>
                      </a:cubicBezTo>
                      <a:cubicBezTo>
                        <a:pt x="12270" y="2411"/>
                        <a:pt x="21353" y="571"/>
                        <a:pt x="21353" y="571"/>
                      </a:cubicBezTo>
                      <a:lnTo>
                        <a:pt x="31577" y="0"/>
                      </a:ln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2" name="Google Shape;6182;p9"/>
                <p:cNvSpPr/>
                <p:nvPr/>
              </p:nvSpPr>
              <p:spPr>
                <a:xfrm rot="-1725846">
                  <a:off x="716109" y="1323345"/>
                  <a:ext cx="263422" cy="238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7" h="9547" fill="none" extrusionOk="0">
                      <a:moveTo>
                        <a:pt x="0" y="9547"/>
                      </a:moveTo>
                      <a:cubicBezTo>
                        <a:pt x="0" y="9547"/>
                        <a:pt x="5338" y="5629"/>
                        <a:pt x="6049" y="4424"/>
                      </a:cubicBezTo>
                      <a:cubicBezTo>
                        <a:pt x="6759" y="3219"/>
                        <a:pt x="10537" y="1"/>
                        <a:pt x="10537" y="1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3" name="Google Shape;6183;p9"/>
                <p:cNvSpPr/>
                <p:nvPr/>
              </p:nvSpPr>
              <p:spPr>
                <a:xfrm rot="-1725846">
                  <a:off x="127711" y="2360522"/>
                  <a:ext cx="647644" cy="227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6" h="9095" fill="none" extrusionOk="0">
                      <a:moveTo>
                        <a:pt x="1" y="0"/>
                      </a:moveTo>
                      <a:cubicBezTo>
                        <a:pt x="1" y="0"/>
                        <a:pt x="6081" y="1238"/>
                        <a:pt x="7642" y="2368"/>
                      </a:cubicBezTo>
                      <a:cubicBezTo>
                        <a:pt x="9213" y="3498"/>
                        <a:pt x="16908" y="6748"/>
                        <a:pt x="17274" y="7233"/>
                      </a:cubicBezTo>
                      <a:cubicBezTo>
                        <a:pt x="17629" y="7717"/>
                        <a:pt x="25905" y="9095"/>
                        <a:pt x="25905" y="9095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4" name="Google Shape;6184;p9"/>
                <p:cNvSpPr/>
                <p:nvPr/>
              </p:nvSpPr>
              <p:spPr>
                <a:xfrm rot="-1725846">
                  <a:off x="1395817" y="955761"/>
                  <a:ext cx="437246" cy="31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0" h="12593" fill="none" extrusionOk="0">
                      <a:moveTo>
                        <a:pt x="0" y="12593"/>
                      </a:moveTo>
                      <a:cubicBezTo>
                        <a:pt x="0" y="12593"/>
                        <a:pt x="3982" y="7663"/>
                        <a:pt x="4865" y="6576"/>
                      </a:cubicBezTo>
                      <a:cubicBezTo>
                        <a:pt x="5758" y="5479"/>
                        <a:pt x="9816" y="3552"/>
                        <a:pt x="9816" y="3552"/>
                      </a:cubicBezTo>
                      <a:cubicBezTo>
                        <a:pt x="9816" y="3552"/>
                        <a:pt x="15509" y="1809"/>
                        <a:pt x="15584" y="1529"/>
                      </a:cubicBezTo>
                      <a:cubicBezTo>
                        <a:pt x="15660" y="1249"/>
                        <a:pt x="17489" y="1"/>
                        <a:pt x="17489" y="1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5" name="Google Shape;6185;p9"/>
                <p:cNvSpPr/>
                <p:nvPr/>
              </p:nvSpPr>
              <p:spPr>
                <a:xfrm rot="-1725846">
                  <a:off x="1773668" y="987007"/>
                  <a:ext cx="350872" cy="15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5" h="6017" fill="none" extrusionOk="0">
                      <a:moveTo>
                        <a:pt x="0" y="0"/>
                      </a:moveTo>
                      <a:cubicBezTo>
                        <a:pt x="0" y="0"/>
                        <a:pt x="5177" y="2895"/>
                        <a:pt x="7416" y="4122"/>
                      </a:cubicBezTo>
                      <a:cubicBezTo>
                        <a:pt x="9654" y="5349"/>
                        <a:pt x="14034" y="6016"/>
                        <a:pt x="14034" y="6016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6" name="Google Shape;6186;p9"/>
                <p:cNvSpPr/>
                <p:nvPr/>
              </p:nvSpPr>
              <p:spPr>
                <a:xfrm rot="-1725846">
                  <a:off x="-320316" y="2266332"/>
                  <a:ext cx="498045" cy="275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021" fill="none" extrusionOk="0">
                      <a:moveTo>
                        <a:pt x="1" y="11021"/>
                      </a:moveTo>
                      <a:cubicBezTo>
                        <a:pt x="1" y="11021"/>
                        <a:pt x="9095" y="7362"/>
                        <a:pt x="12000" y="3799"/>
                      </a:cubicBezTo>
                      <a:cubicBezTo>
                        <a:pt x="14906" y="237"/>
                        <a:pt x="19922" y="0"/>
                        <a:pt x="19922" y="0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7" name="Google Shape;6187;p9"/>
                <p:cNvSpPr/>
                <p:nvPr/>
              </p:nvSpPr>
              <p:spPr>
                <a:xfrm rot="-1725846">
                  <a:off x="-187973" y="1866443"/>
                  <a:ext cx="369171" cy="42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16876" fill="none" extrusionOk="0">
                      <a:moveTo>
                        <a:pt x="753" y="16875"/>
                      </a:moveTo>
                      <a:cubicBezTo>
                        <a:pt x="753" y="16875"/>
                        <a:pt x="0" y="13518"/>
                        <a:pt x="431" y="11096"/>
                      </a:cubicBezTo>
                      <a:cubicBezTo>
                        <a:pt x="861" y="8674"/>
                        <a:pt x="4240" y="3412"/>
                        <a:pt x="4240" y="3412"/>
                      </a:cubicBezTo>
                      <a:lnTo>
                        <a:pt x="14766" y="0"/>
                      </a:ln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8" name="Google Shape;6188;p9"/>
                <p:cNvSpPr/>
                <p:nvPr/>
              </p:nvSpPr>
              <p:spPr>
                <a:xfrm rot="-1725846">
                  <a:off x="634539" y="1922404"/>
                  <a:ext cx="378571" cy="534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3" h="21375" fill="none" extrusionOk="0">
                      <a:moveTo>
                        <a:pt x="0" y="0"/>
                      </a:moveTo>
                      <a:cubicBezTo>
                        <a:pt x="0" y="0"/>
                        <a:pt x="5360" y="9934"/>
                        <a:pt x="9794" y="12807"/>
                      </a:cubicBezTo>
                      <a:cubicBezTo>
                        <a:pt x="14239" y="15670"/>
                        <a:pt x="15143" y="21374"/>
                        <a:pt x="15143" y="21374"/>
                      </a:cubicBez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9" name="Google Shape;6189;p9"/>
                <p:cNvSpPr/>
                <p:nvPr/>
              </p:nvSpPr>
              <p:spPr>
                <a:xfrm rot="-1725846">
                  <a:off x="941336" y="2030810"/>
                  <a:ext cx="526820" cy="37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3" h="15187" fill="none" extrusionOk="0">
                      <a:moveTo>
                        <a:pt x="0" y="1292"/>
                      </a:moveTo>
                      <a:cubicBezTo>
                        <a:pt x="0" y="1292"/>
                        <a:pt x="3745" y="1"/>
                        <a:pt x="6576" y="184"/>
                      </a:cubicBezTo>
                      <a:cubicBezTo>
                        <a:pt x="9396" y="367"/>
                        <a:pt x="15842" y="3563"/>
                        <a:pt x="15842" y="3563"/>
                      </a:cubicBezTo>
                      <a:lnTo>
                        <a:pt x="21073" y="15186"/>
                      </a:lnTo>
                    </a:path>
                  </a:pathLst>
                </a:custGeom>
                <a:noFill/>
                <a:ln w="169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0" name="Google Shape;6190;p9"/>
              <p:cNvGrpSpPr/>
              <p:nvPr/>
            </p:nvGrpSpPr>
            <p:grpSpPr>
              <a:xfrm>
                <a:off x="340759" y="2267393"/>
                <a:ext cx="383068" cy="378165"/>
                <a:chOff x="-354683" y="1818931"/>
                <a:chExt cx="402129" cy="396982"/>
              </a:xfrm>
            </p:grpSpPr>
            <p:sp>
              <p:nvSpPr>
                <p:cNvPr id="6191" name="Google Shape;619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2" name="Google Shape;619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3" name="Google Shape;619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4" name="Google Shape;619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5" name="Google Shape;619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6" name="Google Shape;619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7" name="Google Shape;619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8" name="Google Shape;6198;p9"/>
              <p:cNvGrpSpPr/>
              <p:nvPr/>
            </p:nvGrpSpPr>
            <p:grpSpPr>
              <a:xfrm>
                <a:off x="118819" y="712359"/>
                <a:ext cx="2418674" cy="2165662"/>
                <a:chOff x="118819" y="712359"/>
                <a:chExt cx="2418674" cy="2165662"/>
              </a:xfrm>
            </p:grpSpPr>
            <p:sp>
              <p:nvSpPr>
                <p:cNvPr id="6199" name="Google Shape;6199;p9"/>
                <p:cNvSpPr/>
                <p:nvPr/>
              </p:nvSpPr>
              <p:spPr>
                <a:xfrm rot="-1725846">
                  <a:off x="146196" y="2710781"/>
                  <a:ext cx="121924" cy="145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5802" extrusionOk="0">
                      <a:moveTo>
                        <a:pt x="2584" y="1"/>
                      </a:moveTo>
                      <a:cubicBezTo>
                        <a:pt x="2584" y="1"/>
                        <a:pt x="1" y="2971"/>
                        <a:pt x="3283" y="5801"/>
                      </a:cubicBezTo>
                      <a:cubicBezTo>
                        <a:pt x="3283" y="5801"/>
                        <a:pt x="4876" y="3294"/>
                        <a:pt x="25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0" name="Google Shape;6200;p9"/>
                <p:cNvSpPr/>
                <p:nvPr/>
              </p:nvSpPr>
              <p:spPr>
                <a:xfrm rot="-1725846">
                  <a:off x="364737" y="2770895"/>
                  <a:ext cx="83149" cy="92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714" extrusionOk="0">
                      <a:moveTo>
                        <a:pt x="1033" y="0"/>
                      </a:moveTo>
                      <a:lnTo>
                        <a:pt x="1033" y="0"/>
                      </a:lnTo>
                      <a:cubicBezTo>
                        <a:pt x="1033" y="1"/>
                        <a:pt x="0" y="2583"/>
                        <a:pt x="2852" y="3713"/>
                      </a:cubicBezTo>
                      <a:cubicBezTo>
                        <a:pt x="2852" y="3713"/>
                        <a:pt x="3326" y="1669"/>
                        <a:pt x="103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1" name="Google Shape;6201;p9"/>
                <p:cNvSpPr/>
                <p:nvPr/>
              </p:nvSpPr>
              <p:spPr>
                <a:xfrm rot="-1725846">
                  <a:off x="155704" y="2582600"/>
                  <a:ext cx="58674" cy="4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176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174" y="1761"/>
                        <a:pt x="2026" y="1761"/>
                      </a:cubicBezTo>
                      <a:cubicBezTo>
                        <a:pt x="2127" y="1761"/>
                        <a:pt x="2234" y="1755"/>
                        <a:pt x="2346" y="1744"/>
                      </a:cubicBezTo>
                      <a:cubicBezTo>
                        <a:pt x="2346" y="1744"/>
                        <a:pt x="1980" y="30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2" name="Google Shape;6202;p9"/>
                <p:cNvSpPr/>
                <p:nvPr/>
              </p:nvSpPr>
              <p:spPr>
                <a:xfrm rot="-1725846">
                  <a:off x="2464403" y="1688866"/>
                  <a:ext cx="60299" cy="68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2" h="2745" extrusionOk="0">
                      <a:moveTo>
                        <a:pt x="926" y="0"/>
                      </a:moveTo>
                      <a:cubicBezTo>
                        <a:pt x="926" y="0"/>
                        <a:pt x="1" y="1733"/>
                        <a:pt x="1916" y="2745"/>
                      </a:cubicBezTo>
                      <a:cubicBezTo>
                        <a:pt x="1916" y="2745"/>
                        <a:pt x="2411" y="1346"/>
                        <a:pt x="9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3" name="Google Shape;6203;p9"/>
                <p:cNvSpPr/>
                <p:nvPr/>
              </p:nvSpPr>
              <p:spPr>
                <a:xfrm rot="-1725846">
                  <a:off x="2354251" y="1515895"/>
                  <a:ext cx="108449" cy="10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8" h="4059" extrusionOk="0">
                      <a:moveTo>
                        <a:pt x="129" y="1"/>
                      </a:moveTo>
                      <a:lnTo>
                        <a:pt x="129" y="1"/>
                      </a:lnTo>
                      <a:cubicBezTo>
                        <a:pt x="129" y="1"/>
                        <a:pt x="0" y="3940"/>
                        <a:pt x="4337" y="4058"/>
                      </a:cubicBezTo>
                      <a:cubicBezTo>
                        <a:pt x="4337" y="4058"/>
                        <a:pt x="3982" y="1109"/>
                        <a:pt x="1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4" name="Google Shape;6204;p9"/>
                <p:cNvSpPr/>
                <p:nvPr/>
              </p:nvSpPr>
              <p:spPr>
                <a:xfrm rot="-1725846">
                  <a:off x="2239631" y="1441845"/>
                  <a:ext cx="72949" cy="2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" h="1070" extrusionOk="0">
                      <a:moveTo>
                        <a:pt x="1" y="494"/>
                      </a:moveTo>
                      <a:cubicBezTo>
                        <a:pt x="1" y="494"/>
                        <a:pt x="0" y="494"/>
                        <a:pt x="0" y="494"/>
                      </a:cubicBezTo>
                      <a:cubicBezTo>
                        <a:pt x="1" y="494"/>
                        <a:pt x="1" y="494"/>
                        <a:pt x="1" y="494"/>
                      </a:cubicBezTo>
                      <a:lnTo>
                        <a:pt x="1" y="494"/>
                      </a:lnTo>
                      <a:cubicBezTo>
                        <a:pt x="1" y="494"/>
                        <a:pt x="1" y="494"/>
                        <a:pt x="1" y="494"/>
                      </a:cubicBezTo>
                      <a:close/>
                      <a:moveTo>
                        <a:pt x="1654" y="1"/>
                      </a:moveTo>
                      <a:cubicBezTo>
                        <a:pt x="1198" y="1"/>
                        <a:pt x="636" y="119"/>
                        <a:pt x="1" y="494"/>
                      </a:cubicBezTo>
                      <a:lnTo>
                        <a:pt x="1" y="494"/>
                      </a:lnTo>
                      <a:cubicBezTo>
                        <a:pt x="9" y="496"/>
                        <a:pt x="587" y="1069"/>
                        <a:pt x="1403" y="1069"/>
                      </a:cubicBezTo>
                      <a:cubicBezTo>
                        <a:pt x="1853" y="1069"/>
                        <a:pt x="2377" y="895"/>
                        <a:pt x="2917" y="354"/>
                      </a:cubicBezTo>
                      <a:cubicBezTo>
                        <a:pt x="2917" y="354"/>
                        <a:pt x="2442" y="1"/>
                        <a:pt x="1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5" name="Google Shape;6205;p9"/>
                <p:cNvSpPr/>
                <p:nvPr/>
              </p:nvSpPr>
              <p:spPr>
                <a:xfrm rot="-1725846">
                  <a:off x="1486154" y="938553"/>
                  <a:ext cx="90174" cy="53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158" extrusionOk="0">
                      <a:moveTo>
                        <a:pt x="3285" y="1"/>
                      </a:moveTo>
                      <a:cubicBezTo>
                        <a:pt x="2646" y="1"/>
                        <a:pt x="1178" y="218"/>
                        <a:pt x="1" y="2025"/>
                      </a:cubicBezTo>
                      <a:cubicBezTo>
                        <a:pt x="1" y="2025"/>
                        <a:pt x="389" y="2158"/>
                        <a:pt x="922" y="2158"/>
                      </a:cubicBezTo>
                      <a:cubicBezTo>
                        <a:pt x="1778" y="2158"/>
                        <a:pt x="3009" y="1814"/>
                        <a:pt x="3606" y="23"/>
                      </a:cubicBezTo>
                      <a:cubicBezTo>
                        <a:pt x="3606" y="23"/>
                        <a:pt x="3487" y="1"/>
                        <a:pt x="32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6" name="Google Shape;6206;p9"/>
                <p:cNvSpPr/>
                <p:nvPr/>
              </p:nvSpPr>
              <p:spPr>
                <a:xfrm rot="-1725846">
                  <a:off x="1435010" y="1179702"/>
                  <a:ext cx="67299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" h="1366" extrusionOk="0">
                      <a:moveTo>
                        <a:pt x="2237" y="0"/>
                      </a:moveTo>
                      <a:cubicBezTo>
                        <a:pt x="1716" y="0"/>
                        <a:pt x="826" y="178"/>
                        <a:pt x="0" y="1193"/>
                      </a:cubicBezTo>
                      <a:cubicBezTo>
                        <a:pt x="0" y="1193"/>
                        <a:pt x="374" y="1366"/>
                        <a:pt x="865" y="1366"/>
                      </a:cubicBezTo>
                      <a:cubicBezTo>
                        <a:pt x="1449" y="1366"/>
                        <a:pt x="2200" y="1121"/>
                        <a:pt x="2691" y="52"/>
                      </a:cubicBezTo>
                      <a:cubicBezTo>
                        <a:pt x="2691" y="52"/>
                        <a:pt x="2517" y="0"/>
                        <a:pt x="223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7" name="Google Shape;6207;p9"/>
                <p:cNvSpPr/>
                <p:nvPr/>
              </p:nvSpPr>
              <p:spPr>
                <a:xfrm rot="-1725846">
                  <a:off x="1269818" y="1237035"/>
                  <a:ext cx="98499" cy="11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0" h="4413" extrusionOk="0">
                      <a:moveTo>
                        <a:pt x="3843" y="0"/>
                      </a:moveTo>
                      <a:cubicBezTo>
                        <a:pt x="3843" y="0"/>
                        <a:pt x="915" y="506"/>
                        <a:pt x="1" y="4413"/>
                      </a:cubicBezTo>
                      <a:cubicBezTo>
                        <a:pt x="1" y="4413"/>
                        <a:pt x="3940" y="4338"/>
                        <a:pt x="384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8" name="Google Shape;6208;p9"/>
                <p:cNvSpPr/>
                <p:nvPr/>
              </p:nvSpPr>
              <p:spPr>
                <a:xfrm rot="-1725846">
                  <a:off x="1186769" y="1071696"/>
                  <a:ext cx="72649" cy="9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6" h="3832" extrusionOk="0">
                      <a:moveTo>
                        <a:pt x="1830" y="0"/>
                      </a:moveTo>
                      <a:cubicBezTo>
                        <a:pt x="1830" y="0"/>
                        <a:pt x="0" y="1012"/>
                        <a:pt x="302" y="3832"/>
                      </a:cubicBezTo>
                      <a:cubicBezTo>
                        <a:pt x="302" y="3832"/>
                        <a:pt x="2906" y="2863"/>
                        <a:pt x="18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9" name="Google Shape;6209;p9"/>
                <p:cNvSpPr/>
                <p:nvPr/>
              </p:nvSpPr>
              <p:spPr>
                <a:xfrm rot="-1725846">
                  <a:off x="337773" y="1521859"/>
                  <a:ext cx="115449" cy="54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" h="2178" extrusionOk="0">
                      <a:moveTo>
                        <a:pt x="1588" y="1"/>
                      </a:moveTo>
                      <a:cubicBezTo>
                        <a:pt x="1123" y="1"/>
                        <a:pt x="595" y="95"/>
                        <a:pt x="1" y="323"/>
                      </a:cubicBezTo>
                      <a:cubicBezTo>
                        <a:pt x="1" y="323"/>
                        <a:pt x="1037" y="2177"/>
                        <a:pt x="3835" y="2177"/>
                      </a:cubicBezTo>
                      <a:cubicBezTo>
                        <a:pt x="4082" y="2177"/>
                        <a:pt x="4343" y="2163"/>
                        <a:pt x="4618" y="2131"/>
                      </a:cubicBezTo>
                      <a:cubicBezTo>
                        <a:pt x="4618" y="2131"/>
                        <a:pt x="3802" y="1"/>
                        <a:pt x="15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0" name="Google Shape;6210;p9"/>
                <p:cNvSpPr/>
                <p:nvPr/>
              </p:nvSpPr>
              <p:spPr>
                <a:xfrm rot="-1725846">
                  <a:off x="212517" y="1674886"/>
                  <a:ext cx="103074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1509" extrusionOk="0">
                      <a:moveTo>
                        <a:pt x="2011" y="1"/>
                      </a:moveTo>
                      <a:cubicBezTo>
                        <a:pt x="1422" y="1"/>
                        <a:pt x="739" y="214"/>
                        <a:pt x="0" y="836"/>
                      </a:cubicBezTo>
                      <a:cubicBezTo>
                        <a:pt x="0" y="836"/>
                        <a:pt x="756" y="1509"/>
                        <a:pt x="2069" y="1509"/>
                      </a:cubicBezTo>
                      <a:cubicBezTo>
                        <a:pt x="2650" y="1509"/>
                        <a:pt x="3340" y="1377"/>
                        <a:pt x="4122" y="998"/>
                      </a:cubicBezTo>
                      <a:cubicBezTo>
                        <a:pt x="4122" y="998"/>
                        <a:pt x="3287" y="1"/>
                        <a:pt x="201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1" name="Google Shape;6211;p9"/>
                <p:cNvSpPr/>
                <p:nvPr/>
              </p:nvSpPr>
              <p:spPr>
                <a:xfrm rot="-1725846">
                  <a:off x="2232584" y="928183"/>
                  <a:ext cx="103074" cy="3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3" h="1509" extrusionOk="0">
                      <a:moveTo>
                        <a:pt x="2011" y="0"/>
                      </a:moveTo>
                      <a:cubicBezTo>
                        <a:pt x="1422" y="0"/>
                        <a:pt x="739" y="213"/>
                        <a:pt x="1" y="836"/>
                      </a:cubicBezTo>
                      <a:cubicBezTo>
                        <a:pt x="1" y="836"/>
                        <a:pt x="751" y="1508"/>
                        <a:pt x="2065" y="1508"/>
                      </a:cubicBezTo>
                      <a:cubicBezTo>
                        <a:pt x="2646" y="1508"/>
                        <a:pt x="3337" y="1377"/>
                        <a:pt x="4123" y="997"/>
                      </a:cubicBezTo>
                      <a:cubicBezTo>
                        <a:pt x="4123" y="997"/>
                        <a:pt x="3287" y="0"/>
                        <a:pt x="20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2" name="Google Shape;6212;p9"/>
                <p:cNvSpPr/>
                <p:nvPr/>
              </p:nvSpPr>
              <p:spPr>
                <a:xfrm rot="-1725846">
                  <a:off x="524475" y="1577015"/>
                  <a:ext cx="66224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" h="1415" extrusionOk="0">
                      <a:moveTo>
                        <a:pt x="1860" y="1"/>
                      </a:moveTo>
                      <a:cubicBezTo>
                        <a:pt x="1265" y="1"/>
                        <a:pt x="472" y="245"/>
                        <a:pt x="1" y="1378"/>
                      </a:cubicBezTo>
                      <a:cubicBezTo>
                        <a:pt x="1" y="1378"/>
                        <a:pt x="142" y="1414"/>
                        <a:pt x="374" y="1414"/>
                      </a:cubicBezTo>
                      <a:cubicBezTo>
                        <a:pt x="881" y="1414"/>
                        <a:pt x="1821" y="1242"/>
                        <a:pt x="2648" y="141"/>
                      </a:cubicBezTo>
                      <a:cubicBezTo>
                        <a:pt x="2648" y="141"/>
                        <a:pt x="2311" y="1"/>
                        <a:pt x="18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3" name="Google Shape;6213;p9"/>
                <p:cNvSpPr/>
                <p:nvPr/>
              </p:nvSpPr>
              <p:spPr>
                <a:xfrm rot="-1725846">
                  <a:off x="2191710" y="726046"/>
                  <a:ext cx="65949" cy="3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1414" extrusionOk="0">
                      <a:moveTo>
                        <a:pt x="1854" y="0"/>
                      </a:moveTo>
                      <a:cubicBezTo>
                        <a:pt x="1262" y="0"/>
                        <a:pt x="472" y="244"/>
                        <a:pt x="1" y="1378"/>
                      </a:cubicBezTo>
                      <a:cubicBezTo>
                        <a:pt x="1" y="1378"/>
                        <a:pt x="141" y="1413"/>
                        <a:pt x="371" y="1413"/>
                      </a:cubicBezTo>
                      <a:cubicBezTo>
                        <a:pt x="876" y="1413"/>
                        <a:pt x="1810" y="1241"/>
                        <a:pt x="2638" y="140"/>
                      </a:cubicBezTo>
                      <a:cubicBezTo>
                        <a:pt x="2638" y="140"/>
                        <a:pt x="2302" y="0"/>
                        <a:pt x="18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4" name="Google Shape;6214;p9"/>
              <p:cNvGrpSpPr/>
              <p:nvPr/>
            </p:nvGrpSpPr>
            <p:grpSpPr>
              <a:xfrm>
                <a:off x="27953" y="1760145"/>
                <a:ext cx="75761" cy="74791"/>
                <a:chOff x="-354683" y="1818931"/>
                <a:chExt cx="402129" cy="396982"/>
              </a:xfrm>
            </p:grpSpPr>
            <p:sp>
              <p:nvSpPr>
                <p:cNvPr id="6215" name="Google Shape;621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6" name="Google Shape;621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7" name="Google Shape;621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8" name="Google Shape;621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9" name="Google Shape;621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0" name="Google Shape;622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1" name="Google Shape;622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22" name="Google Shape;6222;p9"/>
              <p:cNvGrpSpPr/>
              <p:nvPr/>
            </p:nvGrpSpPr>
            <p:grpSpPr>
              <a:xfrm>
                <a:off x="-40667" y="1810317"/>
                <a:ext cx="88066" cy="86979"/>
                <a:chOff x="-354683" y="1818931"/>
                <a:chExt cx="402129" cy="396982"/>
              </a:xfrm>
            </p:grpSpPr>
            <p:sp>
              <p:nvSpPr>
                <p:cNvPr id="6223" name="Google Shape;6223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4" name="Google Shape;6224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5" name="Google Shape;6225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6" name="Google Shape;6226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7" name="Google Shape;6227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8" name="Google Shape;6228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9" name="Google Shape;6229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0" name="Google Shape;6230;p9"/>
              <p:cNvGrpSpPr/>
              <p:nvPr/>
            </p:nvGrpSpPr>
            <p:grpSpPr>
              <a:xfrm>
                <a:off x="4595" y="2086907"/>
                <a:ext cx="154257" cy="152322"/>
                <a:chOff x="-354683" y="1818931"/>
                <a:chExt cx="402129" cy="396982"/>
              </a:xfrm>
            </p:grpSpPr>
            <p:sp>
              <p:nvSpPr>
                <p:cNvPr id="6231" name="Google Shape;623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2" name="Google Shape;623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3" name="Google Shape;623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4" name="Google Shape;623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5" name="Google Shape;623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6" name="Google Shape;623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7" name="Google Shape;623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38" name="Google Shape;6238;p9"/>
              <p:cNvGrpSpPr/>
              <p:nvPr/>
            </p:nvGrpSpPr>
            <p:grpSpPr>
              <a:xfrm>
                <a:off x="48665" y="2514102"/>
                <a:ext cx="66110" cy="65264"/>
                <a:chOff x="-354683" y="1818931"/>
                <a:chExt cx="402129" cy="396982"/>
              </a:xfrm>
            </p:grpSpPr>
            <p:sp>
              <p:nvSpPr>
                <p:cNvPr id="6239" name="Google Shape;6239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0" name="Google Shape;6240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1" name="Google Shape;6241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2" name="Google Shape;6242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3" name="Google Shape;6243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4" name="Google Shape;6244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5" name="Google Shape;6245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46" name="Google Shape;6246;p9"/>
              <p:cNvGrpSpPr/>
              <p:nvPr/>
            </p:nvGrpSpPr>
            <p:grpSpPr>
              <a:xfrm>
                <a:off x="211238" y="2449522"/>
                <a:ext cx="86337" cy="85232"/>
                <a:chOff x="-354683" y="1818931"/>
                <a:chExt cx="402129" cy="396982"/>
              </a:xfrm>
            </p:grpSpPr>
            <p:sp>
              <p:nvSpPr>
                <p:cNvPr id="6247" name="Google Shape;6247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8" name="Google Shape;6248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9" name="Google Shape;6249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0" name="Google Shape;6250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1" name="Google Shape;6251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2" name="Google Shape;6252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3" name="Google Shape;6253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4" name="Google Shape;6254;p9"/>
              <p:cNvGrpSpPr/>
              <p:nvPr/>
            </p:nvGrpSpPr>
            <p:grpSpPr>
              <a:xfrm>
                <a:off x="270067" y="2213397"/>
                <a:ext cx="124459" cy="122866"/>
                <a:chOff x="-354683" y="1818931"/>
                <a:chExt cx="402129" cy="396982"/>
              </a:xfrm>
            </p:grpSpPr>
            <p:sp>
              <p:nvSpPr>
                <p:cNvPr id="6255" name="Google Shape;625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6" name="Google Shape;625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7" name="Google Shape;625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8" name="Google Shape;625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9" name="Google Shape;625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0" name="Google Shape;626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1" name="Google Shape;626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62" name="Google Shape;6262;p9"/>
              <p:cNvGrpSpPr/>
              <p:nvPr/>
            </p:nvGrpSpPr>
            <p:grpSpPr>
              <a:xfrm>
                <a:off x="360295" y="2075800"/>
                <a:ext cx="164793" cy="162683"/>
                <a:chOff x="-354683" y="1818931"/>
                <a:chExt cx="402129" cy="396982"/>
              </a:xfrm>
            </p:grpSpPr>
            <p:sp>
              <p:nvSpPr>
                <p:cNvPr id="6263" name="Google Shape;6263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4" name="Google Shape;6264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5" name="Google Shape;6265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6" name="Google Shape;6266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7" name="Google Shape;6267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8" name="Google Shape;6268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9" name="Google Shape;6269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70" name="Google Shape;6270;p9"/>
              <p:cNvGrpSpPr/>
              <p:nvPr/>
            </p:nvGrpSpPr>
            <p:grpSpPr>
              <a:xfrm>
                <a:off x="726490" y="2111052"/>
                <a:ext cx="105036" cy="103692"/>
                <a:chOff x="-354683" y="1818931"/>
                <a:chExt cx="402129" cy="396982"/>
              </a:xfrm>
            </p:grpSpPr>
            <p:sp>
              <p:nvSpPr>
                <p:cNvPr id="6271" name="Google Shape;627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2" name="Google Shape;627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3" name="Google Shape;627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4" name="Google Shape;627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5" name="Google Shape;627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6" name="Google Shape;627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7" name="Google Shape;627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78" name="Google Shape;6278;p9"/>
              <p:cNvGrpSpPr/>
              <p:nvPr/>
            </p:nvGrpSpPr>
            <p:grpSpPr>
              <a:xfrm>
                <a:off x="834628" y="2127081"/>
                <a:ext cx="157635" cy="155657"/>
                <a:chOff x="-354683" y="1818931"/>
                <a:chExt cx="402129" cy="396982"/>
              </a:xfrm>
            </p:grpSpPr>
            <p:sp>
              <p:nvSpPr>
                <p:cNvPr id="6279" name="Google Shape;6279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0" name="Google Shape;6280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1" name="Google Shape;6281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2" name="Google Shape;6282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3" name="Google Shape;6283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4" name="Google Shape;6284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5" name="Google Shape;6285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86" name="Google Shape;6286;p9"/>
              <p:cNvGrpSpPr/>
              <p:nvPr/>
            </p:nvGrpSpPr>
            <p:grpSpPr>
              <a:xfrm>
                <a:off x="745745" y="2371356"/>
                <a:ext cx="87865" cy="86741"/>
                <a:chOff x="-354683" y="1818931"/>
                <a:chExt cx="402129" cy="396982"/>
              </a:xfrm>
            </p:grpSpPr>
            <p:sp>
              <p:nvSpPr>
                <p:cNvPr id="6287" name="Google Shape;6287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8" name="Google Shape;6288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9" name="Google Shape;6289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0" name="Google Shape;6290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4" name="Google Shape;6294;p9"/>
              <p:cNvGrpSpPr/>
              <p:nvPr/>
            </p:nvGrpSpPr>
            <p:grpSpPr>
              <a:xfrm>
                <a:off x="1016256" y="2234960"/>
                <a:ext cx="193384" cy="190988"/>
                <a:chOff x="-354683" y="1818931"/>
                <a:chExt cx="402129" cy="396982"/>
              </a:xfrm>
            </p:grpSpPr>
            <p:sp>
              <p:nvSpPr>
                <p:cNvPr id="6295" name="Google Shape;629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8" name="Google Shape;629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1" name="Google Shape;630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02" name="Google Shape;6302;p9"/>
              <p:cNvGrpSpPr/>
              <p:nvPr/>
            </p:nvGrpSpPr>
            <p:grpSpPr>
              <a:xfrm>
                <a:off x="1478715" y="2200540"/>
                <a:ext cx="105036" cy="103692"/>
                <a:chOff x="-354683" y="1818931"/>
                <a:chExt cx="402129" cy="396982"/>
              </a:xfrm>
            </p:grpSpPr>
            <p:sp>
              <p:nvSpPr>
                <p:cNvPr id="6303" name="Google Shape;6303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4" name="Google Shape;6304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5" name="Google Shape;6305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6" name="Google Shape;6306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7" name="Google Shape;6307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8" name="Google Shape;6308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9" name="Google Shape;6309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0" name="Google Shape;6310;p9"/>
              <p:cNvGrpSpPr/>
              <p:nvPr/>
            </p:nvGrpSpPr>
            <p:grpSpPr>
              <a:xfrm>
                <a:off x="1140324" y="1924213"/>
                <a:ext cx="276102" cy="272687"/>
                <a:chOff x="-354683" y="1818931"/>
                <a:chExt cx="402129" cy="396982"/>
              </a:xfrm>
            </p:grpSpPr>
            <p:sp>
              <p:nvSpPr>
                <p:cNvPr id="6311" name="Google Shape;631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2" name="Google Shape;631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3" name="Google Shape;631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4" name="Google Shape;631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8" name="Google Shape;6318;p9"/>
              <p:cNvGrpSpPr/>
              <p:nvPr/>
            </p:nvGrpSpPr>
            <p:grpSpPr>
              <a:xfrm>
                <a:off x="745911" y="1423939"/>
                <a:ext cx="210716" cy="208098"/>
                <a:chOff x="-354683" y="1818931"/>
                <a:chExt cx="402129" cy="396982"/>
              </a:xfrm>
            </p:grpSpPr>
            <p:sp>
              <p:nvSpPr>
                <p:cNvPr id="6319" name="Google Shape;6319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6" name="Google Shape;6326;p9"/>
              <p:cNvGrpSpPr/>
              <p:nvPr/>
            </p:nvGrpSpPr>
            <p:grpSpPr>
              <a:xfrm>
                <a:off x="834628" y="1188231"/>
                <a:ext cx="157635" cy="155657"/>
                <a:chOff x="-354683" y="1818931"/>
                <a:chExt cx="402129" cy="396982"/>
              </a:xfrm>
            </p:grpSpPr>
            <p:sp>
              <p:nvSpPr>
                <p:cNvPr id="6327" name="Google Shape;6327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2" name="Google Shape;6332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3" name="Google Shape;6333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4" name="Google Shape;6334;p9"/>
              <p:cNvGrpSpPr/>
              <p:nvPr/>
            </p:nvGrpSpPr>
            <p:grpSpPr>
              <a:xfrm>
                <a:off x="987747" y="1241600"/>
                <a:ext cx="250406" cy="247280"/>
                <a:chOff x="-354683" y="1818931"/>
                <a:chExt cx="402129" cy="396982"/>
              </a:xfrm>
            </p:grpSpPr>
            <p:sp>
              <p:nvSpPr>
                <p:cNvPr id="6335" name="Google Shape;633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6" name="Google Shape;633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7" name="Google Shape;633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8" name="Google Shape;633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9" name="Google Shape;633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1" name="Google Shape;634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2" name="Google Shape;6342;p9"/>
              <p:cNvGrpSpPr/>
              <p:nvPr/>
            </p:nvGrpSpPr>
            <p:grpSpPr>
              <a:xfrm>
                <a:off x="1769942" y="570910"/>
                <a:ext cx="467958" cy="462166"/>
                <a:chOff x="-354683" y="1818931"/>
                <a:chExt cx="402129" cy="396982"/>
              </a:xfrm>
            </p:grpSpPr>
            <p:sp>
              <p:nvSpPr>
                <p:cNvPr id="6343" name="Google Shape;6343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4" name="Google Shape;6344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5" name="Google Shape;6345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7" name="Google Shape;6347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8" name="Google Shape;6348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0" name="Google Shape;6350;p9"/>
              <p:cNvGrpSpPr/>
              <p:nvPr/>
            </p:nvGrpSpPr>
            <p:grpSpPr>
              <a:xfrm>
                <a:off x="1630669" y="836256"/>
                <a:ext cx="145933" cy="144144"/>
                <a:chOff x="-354683" y="1818931"/>
                <a:chExt cx="402129" cy="396982"/>
              </a:xfrm>
            </p:grpSpPr>
            <p:sp>
              <p:nvSpPr>
                <p:cNvPr id="6351" name="Google Shape;635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2" name="Google Shape;635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3" name="Google Shape;635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4" name="Google Shape;635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5" name="Google Shape;635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6" name="Google Shape;635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7" name="Google Shape;635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8" name="Google Shape;6358;p9"/>
              <p:cNvGrpSpPr/>
              <p:nvPr/>
            </p:nvGrpSpPr>
            <p:grpSpPr>
              <a:xfrm>
                <a:off x="1583753" y="1085931"/>
                <a:ext cx="157635" cy="155657"/>
                <a:chOff x="-354683" y="1818931"/>
                <a:chExt cx="402129" cy="396982"/>
              </a:xfrm>
            </p:grpSpPr>
            <p:sp>
              <p:nvSpPr>
                <p:cNvPr id="6359" name="Google Shape;6359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0" name="Google Shape;6360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1" name="Google Shape;6361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2" name="Google Shape;6362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3" name="Google Shape;6363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4" name="Google Shape;6364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5" name="Google Shape;6365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6" name="Google Shape;6366;p9"/>
              <p:cNvGrpSpPr/>
              <p:nvPr/>
            </p:nvGrpSpPr>
            <p:grpSpPr>
              <a:xfrm>
                <a:off x="2035603" y="980406"/>
                <a:ext cx="157635" cy="155657"/>
                <a:chOff x="-354683" y="1818931"/>
                <a:chExt cx="402129" cy="396982"/>
              </a:xfrm>
            </p:grpSpPr>
            <p:sp>
              <p:nvSpPr>
                <p:cNvPr id="6367" name="Google Shape;6367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8" name="Google Shape;6368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9" name="Google Shape;6369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0" name="Google Shape;6370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1" name="Google Shape;6371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4" name="Google Shape;6374;p9"/>
              <p:cNvGrpSpPr/>
              <p:nvPr/>
            </p:nvGrpSpPr>
            <p:grpSpPr>
              <a:xfrm>
                <a:off x="1360279" y="1231945"/>
                <a:ext cx="269949" cy="266573"/>
                <a:chOff x="-354683" y="1818931"/>
                <a:chExt cx="402129" cy="396982"/>
              </a:xfrm>
            </p:grpSpPr>
            <p:sp>
              <p:nvSpPr>
                <p:cNvPr id="6375" name="Google Shape;637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2" name="Google Shape;6382;p9"/>
              <p:cNvGrpSpPr/>
              <p:nvPr/>
            </p:nvGrpSpPr>
            <p:grpSpPr>
              <a:xfrm>
                <a:off x="1829136" y="1317545"/>
                <a:ext cx="314344" cy="310440"/>
                <a:chOff x="-354683" y="1818931"/>
                <a:chExt cx="402129" cy="396982"/>
              </a:xfrm>
            </p:grpSpPr>
            <p:sp>
              <p:nvSpPr>
                <p:cNvPr id="6383" name="Google Shape;6383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0" name="Google Shape;6390;p9"/>
              <p:cNvGrpSpPr/>
              <p:nvPr/>
            </p:nvGrpSpPr>
            <p:grpSpPr>
              <a:xfrm>
                <a:off x="1624816" y="1538681"/>
                <a:ext cx="157635" cy="155657"/>
                <a:chOff x="-354683" y="1818931"/>
                <a:chExt cx="402129" cy="396982"/>
              </a:xfrm>
            </p:grpSpPr>
            <p:sp>
              <p:nvSpPr>
                <p:cNvPr id="6391" name="Google Shape;6391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8" name="Google Shape;6398;p9"/>
              <p:cNvGrpSpPr/>
              <p:nvPr/>
            </p:nvGrpSpPr>
            <p:grpSpPr>
              <a:xfrm>
                <a:off x="1369833" y="1583873"/>
                <a:ext cx="247068" cy="243985"/>
                <a:chOff x="-354683" y="1818931"/>
                <a:chExt cx="402129" cy="396982"/>
              </a:xfrm>
            </p:grpSpPr>
            <p:sp>
              <p:nvSpPr>
                <p:cNvPr id="6399" name="Google Shape;6399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9"/>
              <p:cNvGrpSpPr/>
              <p:nvPr/>
            </p:nvGrpSpPr>
            <p:grpSpPr>
              <a:xfrm>
                <a:off x="1741401" y="1772146"/>
                <a:ext cx="165396" cy="163318"/>
                <a:chOff x="-354683" y="1818931"/>
                <a:chExt cx="402129" cy="396982"/>
              </a:xfrm>
            </p:grpSpPr>
            <p:sp>
              <p:nvSpPr>
                <p:cNvPr id="6407" name="Google Shape;6407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0" name="Google Shape;6410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2" name="Google Shape;6412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3" name="Google Shape;6413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4" name="Google Shape;6414;p9"/>
              <p:cNvGrpSpPr/>
              <p:nvPr/>
            </p:nvGrpSpPr>
            <p:grpSpPr>
              <a:xfrm>
                <a:off x="936613" y="1481638"/>
                <a:ext cx="308715" cy="304842"/>
                <a:chOff x="-354683" y="1818931"/>
                <a:chExt cx="402129" cy="396982"/>
              </a:xfrm>
            </p:grpSpPr>
            <p:sp>
              <p:nvSpPr>
                <p:cNvPr id="6415" name="Google Shape;6415;p9"/>
                <p:cNvSpPr/>
                <p:nvPr/>
              </p:nvSpPr>
              <p:spPr>
                <a:xfrm rot="-1725846">
                  <a:off x="-334119" y="1965516"/>
                  <a:ext cx="174923" cy="13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5213" extrusionOk="0">
                      <a:moveTo>
                        <a:pt x="1627" y="1"/>
                      </a:moveTo>
                      <a:cubicBezTo>
                        <a:pt x="1108" y="1"/>
                        <a:pt x="765" y="48"/>
                        <a:pt x="765" y="48"/>
                      </a:cubicBezTo>
                      <a:lnTo>
                        <a:pt x="1454" y="1415"/>
                      </a:lnTo>
                      <a:lnTo>
                        <a:pt x="1454" y="1415"/>
                      </a:lnTo>
                      <a:lnTo>
                        <a:pt x="1" y="1361"/>
                      </a:lnTo>
                      <a:lnTo>
                        <a:pt x="1" y="1361"/>
                      </a:lnTo>
                      <a:cubicBezTo>
                        <a:pt x="1008" y="4693"/>
                        <a:pt x="3075" y="5213"/>
                        <a:pt x="4266" y="5213"/>
                      </a:cubicBezTo>
                      <a:cubicBezTo>
                        <a:pt x="4807" y="5213"/>
                        <a:pt x="5167" y="5106"/>
                        <a:pt x="5167" y="5106"/>
                      </a:cubicBezTo>
                      <a:cubicBezTo>
                        <a:pt x="6996" y="4729"/>
                        <a:pt x="6437" y="3330"/>
                        <a:pt x="6426" y="3330"/>
                      </a:cubicBezTo>
                      <a:cubicBezTo>
                        <a:pt x="5996" y="384"/>
                        <a:pt x="3102" y="1"/>
                        <a:pt x="162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6" name="Google Shape;6416;p9"/>
                <p:cNvSpPr/>
                <p:nvPr/>
              </p:nvSpPr>
              <p:spPr>
                <a:xfrm rot="-1725846">
                  <a:off x="-288603" y="1856948"/>
                  <a:ext cx="203173" cy="176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7046" extrusionOk="0">
                      <a:moveTo>
                        <a:pt x="3229" y="0"/>
                      </a:moveTo>
                      <a:cubicBezTo>
                        <a:pt x="3229" y="0"/>
                        <a:pt x="1" y="3982"/>
                        <a:pt x="3090" y="6554"/>
                      </a:cubicBezTo>
                      <a:cubicBezTo>
                        <a:pt x="3090" y="6554"/>
                        <a:pt x="3458" y="7045"/>
                        <a:pt x="4054" y="7045"/>
                      </a:cubicBezTo>
                      <a:cubicBezTo>
                        <a:pt x="4392" y="7045"/>
                        <a:pt x="4804" y="6887"/>
                        <a:pt x="5263" y="6393"/>
                      </a:cubicBezTo>
                      <a:cubicBezTo>
                        <a:pt x="5263" y="6393"/>
                        <a:pt x="8126" y="3799"/>
                        <a:pt x="4747" y="32"/>
                      </a:cubicBezTo>
                      <a:lnTo>
                        <a:pt x="4037" y="1292"/>
                      </a:lnTo>
                      <a:lnTo>
                        <a:pt x="32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7" name="Google Shape;6417;p9"/>
                <p:cNvSpPr/>
                <p:nvPr/>
              </p:nvSpPr>
              <p:spPr>
                <a:xfrm rot="-1725846">
                  <a:off x="-178361" y="1884921"/>
                  <a:ext cx="178148" cy="127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6" h="5117" extrusionOk="0">
                      <a:moveTo>
                        <a:pt x="5230" y="0"/>
                      </a:moveTo>
                      <a:cubicBezTo>
                        <a:pt x="3687" y="0"/>
                        <a:pt x="1126" y="424"/>
                        <a:pt x="614" y="3154"/>
                      </a:cubicBezTo>
                      <a:cubicBezTo>
                        <a:pt x="614" y="3154"/>
                        <a:pt x="1" y="4520"/>
                        <a:pt x="1819" y="4972"/>
                      </a:cubicBezTo>
                      <a:cubicBezTo>
                        <a:pt x="1819" y="4972"/>
                        <a:pt x="2244" y="5117"/>
                        <a:pt x="2870" y="5117"/>
                      </a:cubicBezTo>
                      <a:cubicBezTo>
                        <a:pt x="4078" y="5117"/>
                        <a:pt x="6033" y="4579"/>
                        <a:pt x="7125" y="1432"/>
                      </a:cubicBezTo>
                      <a:lnTo>
                        <a:pt x="5672" y="1421"/>
                      </a:lnTo>
                      <a:lnTo>
                        <a:pt x="6415" y="86"/>
                      </a:lnTo>
                      <a:cubicBezTo>
                        <a:pt x="6415" y="86"/>
                        <a:pt x="5926" y="0"/>
                        <a:pt x="52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9"/>
                <p:cNvSpPr/>
                <p:nvPr/>
              </p:nvSpPr>
              <p:spPr>
                <a:xfrm rot="-1725846">
                  <a:off x="-240423" y="2029244"/>
                  <a:ext cx="161723" cy="15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9" h="6299" extrusionOk="0">
                      <a:moveTo>
                        <a:pt x="4275" y="1"/>
                      </a:moveTo>
                      <a:cubicBezTo>
                        <a:pt x="4143" y="1"/>
                        <a:pt x="4000" y="11"/>
                        <a:pt x="3843" y="35"/>
                      </a:cubicBezTo>
                      <a:cubicBezTo>
                        <a:pt x="3843" y="35"/>
                        <a:pt x="0" y="272"/>
                        <a:pt x="280" y="5319"/>
                      </a:cubicBezTo>
                      <a:lnTo>
                        <a:pt x="1626" y="4781"/>
                      </a:lnTo>
                      <a:lnTo>
                        <a:pt x="1453" y="6299"/>
                      </a:lnTo>
                      <a:cubicBezTo>
                        <a:pt x="1453" y="6299"/>
                        <a:pt x="6469" y="5201"/>
                        <a:pt x="5640" y="1262"/>
                      </a:cubicBezTo>
                      <a:cubicBezTo>
                        <a:pt x="5650" y="1262"/>
                        <a:pt x="5687" y="1"/>
                        <a:pt x="42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9" name="Google Shape;6419;p9"/>
                <p:cNvSpPr/>
                <p:nvPr/>
              </p:nvSpPr>
              <p:spPr>
                <a:xfrm rot="-1725846">
                  <a:off x="-149123" y="1979369"/>
                  <a:ext cx="168198" cy="161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442" extrusionOk="0">
                      <a:moveTo>
                        <a:pt x="2283" y="0"/>
                      </a:moveTo>
                      <a:cubicBezTo>
                        <a:pt x="1841" y="0"/>
                        <a:pt x="1196" y="213"/>
                        <a:pt x="991" y="1383"/>
                      </a:cubicBezTo>
                      <a:cubicBezTo>
                        <a:pt x="991" y="1383"/>
                        <a:pt x="1" y="5118"/>
                        <a:pt x="4887" y="6441"/>
                      </a:cubicBezTo>
                      <a:lnTo>
                        <a:pt x="4801" y="4988"/>
                      </a:lnTo>
                      <a:lnTo>
                        <a:pt x="6189" y="5645"/>
                      </a:lnTo>
                      <a:cubicBezTo>
                        <a:pt x="6189" y="5645"/>
                        <a:pt x="6727" y="533"/>
                        <a:pt x="2723" y="70"/>
                      </a:cubicBezTo>
                      <a:cubicBezTo>
                        <a:pt x="2723" y="70"/>
                        <a:pt x="2536" y="0"/>
                        <a:pt x="228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0" name="Google Shape;6420;p9"/>
                <p:cNvSpPr/>
                <p:nvPr/>
              </p:nvSpPr>
              <p:spPr>
                <a:xfrm rot="-1725846">
                  <a:off x="-228809" y="1944872"/>
                  <a:ext cx="147999" cy="137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0" h="5489" extrusionOk="0">
                      <a:moveTo>
                        <a:pt x="3089" y="2938"/>
                      </a:moveTo>
                      <a:cubicBezTo>
                        <a:pt x="3079" y="2960"/>
                        <a:pt x="3057" y="2971"/>
                        <a:pt x="3046" y="2992"/>
                      </a:cubicBezTo>
                      <a:cubicBezTo>
                        <a:pt x="3035" y="2971"/>
                        <a:pt x="3025" y="2960"/>
                        <a:pt x="3014" y="2938"/>
                      </a:cubicBezTo>
                      <a:close/>
                      <a:moveTo>
                        <a:pt x="2680" y="0"/>
                      </a:moveTo>
                      <a:cubicBezTo>
                        <a:pt x="2680" y="0"/>
                        <a:pt x="2088" y="721"/>
                        <a:pt x="2056" y="1518"/>
                      </a:cubicBezTo>
                      <a:cubicBezTo>
                        <a:pt x="1610" y="1220"/>
                        <a:pt x="1040" y="1165"/>
                        <a:pt x="678" y="1165"/>
                      </a:cubicBezTo>
                      <a:cubicBezTo>
                        <a:pt x="464" y="1165"/>
                        <a:pt x="323" y="1184"/>
                        <a:pt x="323" y="1184"/>
                      </a:cubicBezTo>
                      <a:lnTo>
                        <a:pt x="603" y="1754"/>
                      </a:lnTo>
                      <a:lnTo>
                        <a:pt x="1" y="1733"/>
                      </a:lnTo>
                      <a:lnTo>
                        <a:pt x="1" y="1733"/>
                      </a:lnTo>
                      <a:cubicBezTo>
                        <a:pt x="323" y="2788"/>
                        <a:pt x="894" y="3164"/>
                        <a:pt x="1367" y="3293"/>
                      </a:cubicBezTo>
                      <a:cubicBezTo>
                        <a:pt x="1077" y="3616"/>
                        <a:pt x="829" y="4133"/>
                        <a:pt x="883" y="4994"/>
                      </a:cubicBezTo>
                      <a:lnTo>
                        <a:pt x="1453" y="4768"/>
                      </a:lnTo>
                      <a:lnTo>
                        <a:pt x="1378" y="5403"/>
                      </a:lnTo>
                      <a:cubicBezTo>
                        <a:pt x="1378" y="5403"/>
                        <a:pt x="2540" y="5145"/>
                        <a:pt x="2992" y="4337"/>
                      </a:cubicBezTo>
                      <a:cubicBezTo>
                        <a:pt x="3175" y="4768"/>
                        <a:pt x="3595" y="5231"/>
                        <a:pt x="4531" y="5489"/>
                      </a:cubicBezTo>
                      <a:lnTo>
                        <a:pt x="4488" y="4886"/>
                      </a:lnTo>
                      <a:lnTo>
                        <a:pt x="5070" y="5155"/>
                      </a:lnTo>
                      <a:cubicBezTo>
                        <a:pt x="5070" y="5155"/>
                        <a:pt x="5188" y="4015"/>
                        <a:pt x="4607" y="3326"/>
                      </a:cubicBezTo>
                      <a:cubicBezTo>
                        <a:pt x="5059" y="3186"/>
                        <a:pt x="5586" y="2809"/>
                        <a:pt x="5920" y="1841"/>
                      </a:cubicBezTo>
                      <a:lnTo>
                        <a:pt x="5317" y="1841"/>
                      </a:lnTo>
                      <a:lnTo>
                        <a:pt x="5618" y="1281"/>
                      </a:lnTo>
                      <a:cubicBezTo>
                        <a:pt x="5618" y="1281"/>
                        <a:pt x="5413" y="1244"/>
                        <a:pt x="5122" y="1244"/>
                      </a:cubicBezTo>
                      <a:cubicBezTo>
                        <a:pt x="4801" y="1244"/>
                        <a:pt x="4376" y="1289"/>
                        <a:pt x="4004" y="1475"/>
                      </a:cubicBezTo>
                      <a:cubicBezTo>
                        <a:pt x="3993" y="1076"/>
                        <a:pt x="3821" y="571"/>
                        <a:pt x="3315" y="11"/>
                      </a:cubicBezTo>
                      <a:lnTo>
                        <a:pt x="3014" y="538"/>
                      </a:lnTo>
                      <a:lnTo>
                        <a:pt x="26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9"/>
                <p:cNvSpPr/>
                <p:nvPr/>
              </p:nvSpPr>
              <p:spPr>
                <a:xfrm rot="-1725846">
                  <a:off x="-183338" y="1992677"/>
                  <a:ext cx="61199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8" h="2087" extrusionOk="0">
                      <a:moveTo>
                        <a:pt x="1388" y="0"/>
                      </a:moveTo>
                      <a:cubicBezTo>
                        <a:pt x="469" y="0"/>
                        <a:pt x="0" y="1105"/>
                        <a:pt x="640" y="1766"/>
                      </a:cubicBezTo>
                      <a:cubicBezTo>
                        <a:pt x="854" y="1987"/>
                        <a:pt x="1122" y="2087"/>
                        <a:pt x="1385" y="2087"/>
                      </a:cubicBezTo>
                      <a:cubicBezTo>
                        <a:pt x="1914" y="2087"/>
                        <a:pt x="2423" y="1684"/>
                        <a:pt x="2437" y="1066"/>
                      </a:cubicBezTo>
                      <a:cubicBezTo>
                        <a:pt x="2448" y="485"/>
                        <a:pt x="1985" y="11"/>
                        <a:pt x="1415" y="1"/>
                      </a:cubicBezTo>
                      <a:cubicBezTo>
                        <a:pt x="1406" y="0"/>
                        <a:pt x="1397" y="0"/>
                        <a:pt x="138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422" name="Google Shape;6422;p9"/>
            <p:cNvSpPr/>
            <p:nvPr/>
          </p:nvSpPr>
          <p:spPr>
            <a:xfrm rot="-3878216" flipH="1">
              <a:off x="1542007" y="681171"/>
              <a:ext cx="73891" cy="94463"/>
            </a:xfrm>
            <a:custGeom>
              <a:avLst/>
              <a:gdLst/>
              <a:ahLst/>
              <a:cxnLst/>
              <a:rect l="l" t="t" r="r" b="b"/>
              <a:pathLst>
                <a:path w="2956" h="3779" extrusionOk="0">
                  <a:moveTo>
                    <a:pt x="720" y="0"/>
                  </a:moveTo>
                  <a:cubicBezTo>
                    <a:pt x="574" y="0"/>
                    <a:pt x="406" y="18"/>
                    <a:pt x="212" y="50"/>
                  </a:cubicBezTo>
                  <a:cubicBezTo>
                    <a:pt x="141" y="191"/>
                    <a:pt x="212" y="331"/>
                    <a:pt x="352" y="402"/>
                  </a:cubicBezTo>
                  <a:cubicBezTo>
                    <a:pt x="493" y="683"/>
                    <a:pt x="845" y="894"/>
                    <a:pt x="423" y="1316"/>
                  </a:cubicBezTo>
                  <a:cubicBezTo>
                    <a:pt x="0" y="1738"/>
                    <a:pt x="141" y="2512"/>
                    <a:pt x="774" y="2723"/>
                  </a:cubicBezTo>
                  <a:cubicBezTo>
                    <a:pt x="985" y="2794"/>
                    <a:pt x="1267" y="2864"/>
                    <a:pt x="1478" y="2864"/>
                  </a:cubicBezTo>
                  <a:cubicBezTo>
                    <a:pt x="1556" y="2853"/>
                    <a:pt x="1627" y="2847"/>
                    <a:pt x="1690" y="2847"/>
                  </a:cubicBezTo>
                  <a:cubicBezTo>
                    <a:pt x="2030" y="2847"/>
                    <a:pt x="2170" y="3012"/>
                    <a:pt x="2111" y="3427"/>
                  </a:cubicBezTo>
                  <a:cubicBezTo>
                    <a:pt x="2041" y="3638"/>
                    <a:pt x="2181" y="3778"/>
                    <a:pt x="2322" y="3778"/>
                  </a:cubicBezTo>
                  <a:cubicBezTo>
                    <a:pt x="2533" y="3778"/>
                    <a:pt x="2744" y="3638"/>
                    <a:pt x="2744" y="3427"/>
                  </a:cubicBezTo>
                  <a:cubicBezTo>
                    <a:pt x="2744" y="3005"/>
                    <a:pt x="2814" y="2583"/>
                    <a:pt x="2885" y="2160"/>
                  </a:cubicBezTo>
                  <a:cubicBezTo>
                    <a:pt x="2955" y="1738"/>
                    <a:pt x="2603" y="1527"/>
                    <a:pt x="2322" y="1387"/>
                  </a:cubicBezTo>
                  <a:cubicBezTo>
                    <a:pt x="1970" y="1316"/>
                    <a:pt x="1689" y="1035"/>
                    <a:pt x="1618" y="683"/>
                  </a:cubicBezTo>
                  <a:cubicBezTo>
                    <a:pt x="1456" y="196"/>
                    <a:pt x="1210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9"/>
            <p:cNvSpPr/>
            <p:nvPr/>
          </p:nvSpPr>
          <p:spPr>
            <a:xfrm rot="-4739272" flipH="1">
              <a:off x="2047846" y="1982895"/>
              <a:ext cx="100266" cy="69644"/>
            </a:xfrm>
            <a:custGeom>
              <a:avLst/>
              <a:gdLst/>
              <a:ahLst/>
              <a:cxnLst/>
              <a:rect l="l" t="t" r="r" b="b"/>
              <a:pathLst>
                <a:path w="4011" h="2786" extrusionOk="0">
                  <a:moveTo>
                    <a:pt x="3324" y="1"/>
                  </a:moveTo>
                  <a:cubicBezTo>
                    <a:pt x="3273" y="1"/>
                    <a:pt x="3221" y="11"/>
                    <a:pt x="3166" y="33"/>
                  </a:cubicBezTo>
                  <a:cubicBezTo>
                    <a:pt x="2181" y="455"/>
                    <a:pt x="1126" y="666"/>
                    <a:pt x="423" y="1510"/>
                  </a:cubicBezTo>
                  <a:cubicBezTo>
                    <a:pt x="141" y="1791"/>
                    <a:pt x="1" y="2073"/>
                    <a:pt x="212" y="2424"/>
                  </a:cubicBezTo>
                  <a:cubicBezTo>
                    <a:pt x="345" y="2647"/>
                    <a:pt x="591" y="2785"/>
                    <a:pt x="844" y="2785"/>
                  </a:cubicBezTo>
                  <a:cubicBezTo>
                    <a:pt x="990" y="2785"/>
                    <a:pt x="1138" y="2739"/>
                    <a:pt x="1267" y="2635"/>
                  </a:cubicBezTo>
                  <a:cubicBezTo>
                    <a:pt x="1759" y="2213"/>
                    <a:pt x="2603" y="2424"/>
                    <a:pt x="2885" y="1651"/>
                  </a:cubicBezTo>
                  <a:cubicBezTo>
                    <a:pt x="2885" y="1510"/>
                    <a:pt x="3237" y="1510"/>
                    <a:pt x="3518" y="1439"/>
                  </a:cubicBezTo>
                  <a:cubicBezTo>
                    <a:pt x="3799" y="1299"/>
                    <a:pt x="4010" y="947"/>
                    <a:pt x="3940" y="595"/>
                  </a:cubicBezTo>
                  <a:cubicBezTo>
                    <a:pt x="3821" y="298"/>
                    <a:pt x="3602" y="1"/>
                    <a:pt x="3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9"/>
            <p:cNvSpPr/>
            <p:nvPr/>
          </p:nvSpPr>
          <p:spPr>
            <a:xfrm rot="-3878216" flipH="1">
              <a:off x="1154849" y="972215"/>
              <a:ext cx="94988" cy="65542"/>
            </a:xfrm>
            <a:custGeom>
              <a:avLst/>
              <a:gdLst/>
              <a:ahLst/>
              <a:cxnLst/>
              <a:rect l="l" t="t" r="r" b="b"/>
              <a:pathLst>
                <a:path w="3800" h="2622" extrusionOk="0">
                  <a:moveTo>
                    <a:pt x="2451" y="0"/>
                  </a:moveTo>
                  <a:cubicBezTo>
                    <a:pt x="2262" y="0"/>
                    <a:pt x="2075" y="17"/>
                    <a:pt x="1900" y="46"/>
                  </a:cubicBezTo>
                  <a:cubicBezTo>
                    <a:pt x="1478" y="117"/>
                    <a:pt x="1056" y="187"/>
                    <a:pt x="986" y="820"/>
                  </a:cubicBezTo>
                  <a:cubicBezTo>
                    <a:pt x="986" y="1031"/>
                    <a:pt x="704" y="1031"/>
                    <a:pt x="564" y="1031"/>
                  </a:cubicBezTo>
                  <a:cubicBezTo>
                    <a:pt x="423" y="1031"/>
                    <a:pt x="212" y="1102"/>
                    <a:pt x="141" y="1242"/>
                  </a:cubicBezTo>
                  <a:cubicBezTo>
                    <a:pt x="1" y="1453"/>
                    <a:pt x="1" y="1735"/>
                    <a:pt x="212" y="1875"/>
                  </a:cubicBezTo>
                  <a:cubicBezTo>
                    <a:pt x="515" y="2118"/>
                    <a:pt x="661" y="2621"/>
                    <a:pt x="1101" y="2621"/>
                  </a:cubicBezTo>
                  <a:cubicBezTo>
                    <a:pt x="1171" y="2621"/>
                    <a:pt x="1250" y="2608"/>
                    <a:pt x="1337" y="2579"/>
                  </a:cubicBezTo>
                  <a:cubicBezTo>
                    <a:pt x="1619" y="2508"/>
                    <a:pt x="1689" y="2227"/>
                    <a:pt x="1689" y="1946"/>
                  </a:cubicBezTo>
                  <a:cubicBezTo>
                    <a:pt x="1689" y="1297"/>
                    <a:pt x="1724" y="1073"/>
                    <a:pt x="2046" y="1073"/>
                  </a:cubicBezTo>
                  <a:cubicBezTo>
                    <a:pt x="2178" y="1073"/>
                    <a:pt x="2358" y="1111"/>
                    <a:pt x="2604" y="1172"/>
                  </a:cubicBezTo>
                  <a:cubicBezTo>
                    <a:pt x="2744" y="1242"/>
                    <a:pt x="2885" y="1242"/>
                    <a:pt x="2955" y="1313"/>
                  </a:cubicBezTo>
                  <a:cubicBezTo>
                    <a:pt x="3002" y="1322"/>
                    <a:pt x="3047" y="1326"/>
                    <a:pt x="3090" y="1326"/>
                  </a:cubicBezTo>
                  <a:cubicBezTo>
                    <a:pt x="3377" y="1326"/>
                    <a:pt x="3598" y="1135"/>
                    <a:pt x="3659" y="890"/>
                  </a:cubicBezTo>
                  <a:cubicBezTo>
                    <a:pt x="3799" y="539"/>
                    <a:pt x="3588" y="187"/>
                    <a:pt x="3237" y="117"/>
                  </a:cubicBezTo>
                  <a:cubicBezTo>
                    <a:pt x="2989" y="34"/>
                    <a:pt x="2718" y="0"/>
                    <a:pt x="2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9"/>
            <p:cNvSpPr/>
            <p:nvPr/>
          </p:nvSpPr>
          <p:spPr>
            <a:xfrm rot="-4739272" flipH="1">
              <a:off x="1538487" y="1992098"/>
              <a:ext cx="80918" cy="51245"/>
            </a:xfrm>
            <a:custGeom>
              <a:avLst/>
              <a:gdLst/>
              <a:ahLst/>
              <a:cxnLst/>
              <a:rect l="l" t="t" r="r" b="b"/>
              <a:pathLst>
                <a:path w="3237" h="2050" extrusionOk="0">
                  <a:moveTo>
                    <a:pt x="1201" y="1"/>
                  </a:moveTo>
                  <a:cubicBezTo>
                    <a:pt x="1051" y="1"/>
                    <a:pt x="903" y="47"/>
                    <a:pt x="774" y="150"/>
                  </a:cubicBezTo>
                  <a:cubicBezTo>
                    <a:pt x="0" y="713"/>
                    <a:pt x="282" y="1839"/>
                    <a:pt x="1196" y="2050"/>
                  </a:cubicBezTo>
                  <a:cubicBezTo>
                    <a:pt x="1548" y="2050"/>
                    <a:pt x="1970" y="2050"/>
                    <a:pt x="2322" y="1979"/>
                  </a:cubicBezTo>
                  <a:cubicBezTo>
                    <a:pt x="2533" y="1979"/>
                    <a:pt x="2674" y="1909"/>
                    <a:pt x="2814" y="1839"/>
                  </a:cubicBezTo>
                  <a:cubicBezTo>
                    <a:pt x="3236" y="1628"/>
                    <a:pt x="3236" y="1135"/>
                    <a:pt x="2814" y="924"/>
                  </a:cubicBezTo>
                  <a:cubicBezTo>
                    <a:pt x="2463" y="854"/>
                    <a:pt x="2111" y="643"/>
                    <a:pt x="1900" y="361"/>
                  </a:cubicBezTo>
                  <a:cubicBezTo>
                    <a:pt x="1722" y="139"/>
                    <a:pt x="1459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9"/>
            <p:cNvSpPr/>
            <p:nvPr/>
          </p:nvSpPr>
          <p:spPr>
            <a:xfrm rot="-4739272" flipH="1">
              <a:off x="1093394" y="615404"/>
              <a:ext cx="75618" cy="37397"/>
            </a:xfrm>
            <a:custGeom>
              <a:avLst/>
              <a:gdLst/>
              <a:ahLst/>
              <a:cxnLst/>
              <a:rect l="l" t="t" r="r" b="b"/>
              <a:pathLst>
                <a:path w="3025" h="1496" extrusionOk="0">
                  <a:moveTo>
                    <a:pt x="2138" y="0"/>
                  </a:moveTo>
                  <a:cubicBezTo>
                    <a:pt x="2035" y="0"/>
                    <a:pt x="1932" y="16"/>
                    <a:pt x="1829" y="42"/>
                  </a:cubicBezTo>
                  <a:cubicBezTo>
                    <a:pt x="1653" y="77"/>
                    <a:pt x="1495" y="95"/>
                    <a:pt x="1345" y="95"/>
                  </a:cubicBezTo>
                  <a:cubicBezTo>
                    <a:pt x="1196" y="95"/>
                    <a:pt x="1055" y="77"/>
                    <a:pt x="915" y="42"/>
                  </a:cubicBezTo>
                  <a:cubicBezTo>
                    <a:pt x="870" y="33"/>
                    <a:pt x="824" y="29"/>
                    <a:pt x="778" y="29"/>
                  </a:cubicBezTo>
                  <a:cubicBezTo>
                    <a:pt x="462" y="29"/>
                    <a:pt x="141" y="236"/>
                    <a:pt x="141" y="605"/>
                  </a:cubicBezTo>
                  <a:cubicBezTo>
                    <a:pt x="0" y="1027"/>
                    <a:pt x="281" y="1238"/>
                    <a:pt x="703" y="1379"/>
                  </a:cubicBezTo>
                  <a:cubicBezTo>
                    <a:pt x="827" y="1461"/>
                    <a:pt x="975" y="1495"/>
                    <a:pt x="1118" y="1495"/>
                  </a:cubicBezTo>
                  <a:cubicBezTo>
                    <a:pt x="1220" y="1495"/>
                    <a:pt x="1320" y="1478"/>
                    <a:pt x="1407" y="1449"/>
                  </a:cubicBezTo>
                  <a:cubicBezTo>
                    <a:pt x="1759" y="1238"/>
                    <a:pt x="2181" y="1097"/>
                    <a:pt x="2603" y="1097"/>
                  </a:cubicBezTo>
                  <a:cubicBezTo>
                    <a:pt x="2814" y="1097"/>
                    <a:pt x="2955" y="957"/>
                    <a:pt x="2955" y="746"/>
                  </a:cubicBezTo>
                  <a:cubicBezTo>
                    <a:pt x="3025" y="464"/>
                    <a:pt x="2884" y="253"/>
                    <a:pt x="2673" y="183"/>
                  </a:cubicBezTo>
                  <a:cubicBezTo>
                    <a:pt x="2495" y="49"/>
                    <a:pt x="2316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9"/>
            <p:cNvSpPr/>
            <p:nvPr/>
          </p:nvSpPr>
          <p:spPr>
            <a:xfrm rot="-3878216" flipH="1">
              <a:off x="1769541" y="1170586"/>
              <a:ext cx="58068" cy="59643"/>
            </a:xfrm>
            <a:custGeom>
              <a:avLst/>
              <a:gdLst/>
              <a:ahLst/>
              <a:cxnLst/>
              <a:rect l="l" t="t" r="r" b="b"/>
              <a:pathLst>
                <a:path w="2323" h="2386" extrusionOk="0">
                  <a:moveTo>
                    <a:pt x="384" y="0"/>
                  </a:moveTo>
                  <a:cubicBezTo>
                    <a:pt x="233" y="0"/>
                    <a:pt x="129" y="115"/>
                    <a:pt x="71" y="230"/>
                  </a:cubicBezTo>
                  <a:cubicBezTo>
                    <a:pt x="1" y="582"/>
                    <a:pt x="1" y="933"/>
                    <a:pt x="353" y="1144"/>
                  </a:cubicBezTo>
                  <a:cubicBezTo>
                    <a:pt x="775" y="1285"/>
                    <a:pt x="1056" y="1637"/>
                    <a:pt x="1267" y="1989"/>
                  </a:cubicBezTo>
                  <a:cubicBezTo>
                    <a:pt x="1377" y="2208"/>
                    <a:pt x="1530" y="2385"/>
                    <a:pt x="1759" y="2385"/>
                  </a:cubicBezTo>
                  <a:cubicBezTo>
                    <a:pt x="1823" y="2385"/>
                    <a:pt x="1893" y="2371"/>
                    <a:pt x="1971" y="2340"/>
                  </a:cubicBezTo>
                  <a:cubicBezTo>
                    <a:pt x="2322" y="2200"/>
                    <a:pt x="2322" y="1778"/>
                    <a:pt x="2322" y="1567"/>
                  </a:cubicBezTo>
                  <a:cubicBezTo>
                    <a:pt x="1971" y="793"/>
                    <a:pt x="1337" y="160"/>
                    <a:pt x="493" y="19"/>
                  </a:cubicBezTo>
                  <a:cubicBezTo>
                    <a:pt x="455" y="6"/>
                    <a:pt x="41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9"/>
            <p:cNvSpPr/>
            <p:nvPr/>
          </p:nvSpPr>
          <p:spPr>
            <a:xfrm rot="-4739272" flipH="1">
              <a:off x="761391" y="2637985"/>
              <a:ext cx="58070" cy="36947"/>
            </a:xfrm>
            <a:custGeom>
              <a:avLst/>
              <a:gdLst/>
              <a:ahLst/>
              <a:cxnLst/>
              <a:rect l="l" t="t" r="r" b="b"/>
              <a:pathLst>
                <a:path w="2323" h="1478" extrusionOk="0">
                  <a:moveTo>
                    <a:pt x="1127" y="0"/>
                  </a:moveTo>
                  <a:cubicBezTo>
                    <a:pt x="353" y="141"/>
                    <a:pt x="1" y="423"/>
                    <a:pt x="71" y="845"/>
                  </a:cubicBezTo>
                  <a:cubicBezTo>
                    <a:pt x="142" y="1267"/>
                    <a:pt x="564" y="1478"/>
                    <a:pt x="1197" y="1478"/>
                  </a:cubicBezTo>
                  <a:cubicBezTo>
                    <a:pt x="1408" y="1478"/>
                    <a:pt x="1619" y="1478"/>
                    <a:pt x="1760" y="1407"/>
                  </a:cubicBezTo>
                  <a:cubicBezTo>
                    <a:pt x="2111" y="1337"/>
                    <a:pt x="2322" y="1056"/>
                    <a:pt x="2322" y="704"/>
                  </a:cubicBezTo>
                  <a:cubicBezTo>
                    <a:pt x="2322" y="282"/>
                    <a:pt x="1971" y="0"/>
                    <a:pt x="1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9"/>
            <p:cNvSpPr/>
            <p:nvPr/>
          </p:nvSpPr>
          <p:spPr>
            <a:xfrm rot="-4739272" flipH="1">
              <a:off x="237116" y="1873535"/>
              <a:ext cx="59795" cy="27723"/>
            </a:xfrm>
            <a:custGeom>
              <a:avLst/>
              <a:gdLst/>
              <a:ahLst/>
              <a:cxnLst/>
              <a:rect l="l" t="t" r="r" b="b"/>
              <a:pathLst>
                <a:path w="2392" h="1109" extrusionOk="0">
                  <a:moveTo>
                    <a:pt x="1196" y="0"/>
                  </a:moveTo>
                  <a:cubicBezTo>
                    <a:pt x="879" y="0"/>
                    <a:pt x="563" y="71"/>
                    <a:pt x="281" y="211"/>
                  </a:cubicBezTo>
                  <a:cubicBezTo>
                    <a:pt x="141" y="282"/>
                    <a:pt x="0" y="493"/>
                    <a:pt x="70" y="704"/>
                  </a:cubicBezTo>
                  <a:cubicBezTo>
                    <a:pt x="141" y="915"/>
                    <a:pt x="281" y="1056"/>
                    <a:pt x="492" y="1056"/>
                  </a:cubicBezTo>
                  <a:cubicBezTo>
                    <a:pt x="668" y="1091"/>
                    <a:pt x="862" y="1108"/>
                    <a:pt x="1055" y="1108"/>
                  </a:cubicBezTo>
                  <a:cubicBezTo>
                    <a:pt x="1249" y="1108"/>
                    <a:pt x="1442" y="1091"/>
                    <a:pt x="1618" y="1056"/>
                  </a:cubicBezTo>
                  <a:cubicBezTo>
                    <a:pt x="1759" y="1056"/>
                    <a:pt x="1899" y="985"/>
                    <a:pt x="2040" y="915"/>
                  </a:cubicBezTo>
                  <a:cubicBezTo>
                    <a:pt x="2322" y="774"/>
                    <a:pt x="2392" y="352"/>
                    <a:pt x="2110" y="211"/>
                  </a:cubicBezTo>
                  <a:cubicBezTo>
                    <a:pt x="1829" y="71"/>
                    <a:pt x="1513" y="0"/>
                    <a:pt x="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9"/>
            <p:cNvSpPr/>
            <p:nvPr/>
          </p:nvSpPr>
          <p:spPr>
            <a:xfrm rot="-4739272" flipH="1">
              <a:off x="1926860" y="1741572"/>
              <a:ext cx="66869" cy="30297"/>
            </a:xfrm>
            <a:custGeom>
              <a:avLst/>
              <a:gdLst/>
              <a:ahLst/>
              <a:cxnLst/>
              <a:rect l="l" t="t" r="r" b="b"/>
              <a:pathLst>
                <a:path w="2675" h="1212" extrusionOk="0">
                  <a:moveTo>
                    <a:pt x="2161" y="0"/>
                  </a:moveTo>
                  <a:cubicBezTo>
                    <a:pt x="2078" y="0"/>
                    <a:pt x="1989" y="24"/>
                    <a:pt x="1900" y="68"/>
                  </a:cubicBezTo>
                  <a:lnTo>
                    <a:pt x="1267" y="209"/>
                  </a:lnTo>
                  <a:lnTo>
                    <a:pt x="1197" y="209"/>
                  </a:lnTo>
                  <a:lnTo>
                    <a:pt x="282" y="490"/>
                  </a:lnTo>
                  <a:cubicBezTo>
                    <a:pt x="142" y="490"/>
                    <a:pt x="1" y="631"/>
                    <a:pt x="1" y="772"/>
                  </a:cubicBezTo>
                  <a:cubicBezTo>
                    <a:pt x="1" y="912"/>
                    <a:pt x="142" y="983"/>
                    <a:pt x="282" y="1053"/>
                  </a:cubicBezTo>
                  <a:cubicBezTo>
                    <a:pt x="564" y="1158"/>
                    <a:pt x="880" y="1211"/>
                    <a:pt x="1206" y="1211"/>
                  </a:cubicBezTo>
                  <a:cubicBezTo>
                    <a:pt x="1531" y="1211"/>
                    <a:pt x="1865" y="1158"/>
                    <a:pt x="2182" y="1053"/>
                  </a:cubicBezTo>
                  <a:cubicBezTo>
                    <a:pt x="2533" y="983"/>
                    <a:pt x="2674" y="631"/>
                    <a:pt x="2533" y="349"/>
                  </a:cubicBezTo>
                  <a:cubicBezTo>
                    <a:pt x="2485" y="109"/>
                    <a:pt x="2339" y="0"/>
                    <a:pt x="2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9"/>
            <p:cNvSpPr/>
            <p:nvPr/>
          </p:nvSpPr>
          <p:spPr>
            <a:xfrm rot="-3878216" flipH="1">
              <a:off x="1259406" y="789458"/>
              <a:ext cx="43995" cy="43545"/>
            </a:xfrm>
            <a:custGeom>
              <a:avLst/>
              <a:gdLst/>
              <a:ahLst/>
              <a:cxnLst/>
              <a:rect l="l" t="t" r="r" b="b"/>
              <a:pathLst>
                <a:path w="1760" h="1742" extrusionOk="0">
                  <a:moveTo>
                    <a:pt x="783" y="0"/>
                  </a:moveTo>
                  <a:cubicBezTo>
                    <a:pt x="711" y="0"/>
                    <a:pt x="637" y="10"/>
                    <a:pt x="564" y="31"/>
                  </a:cubicBezTo>
                  <a:cubicBezTo>
                    <a:pt x="212" y="31"/>
                    <a:pt x="1" y="242"/>
                    <a:pt x="71" y="594"/>
                  </a:cubicBezTo>
                  <a:cubicBezTo>
                    <a:pt x="197" y="1224"/>
                    <a:pt x="662" y="1741"/>
                    <a:pt x="1010" y="1741"/>
                  </a:cubicBezTo>
                  <a:cubicBezTo>
                    <a:pt x="1051" y="1741"/>
                    <a:pt x="1090" y="1734"/>
                    <a:pt x="1127" y="1720"/>
                  </a:cubicBezTo>
                  <a:cubicBezTo>
                    <a:pt x="1549" y="1579"/>
                    <a:pt x="1760" y="1157"/>
                    <a:pt x="1619" y="805"/>
                  </a:cubicBezTo>
                  <a:cubicBezTo>
                    <a:pt x="1559" y="326"/>
                    <a:pt x="119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9"/>
            <p:cNvSpPr/>
            <p:nvPr/>
          </p:nvSpPr>
          <p:spPr>
            <a:xfrm rot="-4739272" flipH="1">
              <a:off x="659340" y="2779881"/>
              <a:ext cx="43996" cy="37847"/>
            </a:xfrm>
            <a:custGeom>
              <a:avLst/>
              <a:gdLst/>
              <a:ahLst/>
              <a:cxnLst/>
              <a:rect l="l" t="t" r="r" b="b"/>
              <a:pathLst>
                <a:path w="1760" h="1514" extrusionOk="0">
                  <a:moveTo>
                    <a:pt x="845" y="1"/>
                  </a:moveTo>
                  <a:cubicBezTo>
                    <a:pt x="754" y="1"/>
                    <a:pt x="660" y="12"/>
                    <a:pt x="563" y="36"/>
                  </a:cubicBezTo>
                  <a:cubicBezTo>
                    <a:pt x="211" y="107"/>
                    <a:pt x="0" y="318"/>
                    <a:pt x="0" y="740"/>
                  </a:cubicBezTo>
                  <a:cubicBezTo>
                    <a:pt x="141" y="1232"/>
                    <a:pt x="633" y="1514"/>
                    <a:pt x="1126" y="1514"/>
                  </a:cubicBezTo>
                  <a:cubicBezTo>
                    <a:pt x="1548" y="1443"/>
                    <a:pt x="1759" y="1092"/>
                    <a:pt x="1689" y="740"/>
                  </a:cubicBezTo>
                  <a:cubicBezTo>
                    <a:pt x="1630" y="274"/>
                    <a:pt x="1282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9"/>
            <p:cNvSpPr/>
            <p:nvPr/>
          </p:nvSpPr>
          <p:spPr>
            <a:xfrm rot="-4739272" flipH="1">
              <a:off x="848661" y="1931625"/>
              <a:ext cx="75293" cy="29272"/>
            </a:xfrm>
            <a:custGeom>
              <a:avLst/>
              <a:gdLst/>
              <a:ahLst/>
              <a:cxnLst/>
              <a:rect l="l" t="t" r="r" b="b"/>
              <a:pathLst>
                <a:path w="3012" h="1171" extrusionOk="0">
                  <a:moveTo>
                    <a:pt x="2529" y="64"/>
                  </a:moveTo>
                  <a:cubicBezTo>
                    <a:pt x="2508" y="64"/>
                    <a:pt x="2485" y="66"/>
                    <a:pt x="2462" y="70"/>
                  </a:cubicBezTo>
                  <a:cubicBezTo>
                    <a:pt x="1759" y="211"/>
                    <a:pt x="915" y="0"/>
                    <a:pt x="0" y="422"/>
                  </a:cubicBezTo>
                  <a:cubicBezTo>
                    <a:pt x="774" y="844"/>
                    <a:pt x="1477" y="774"/>
                    <a:pt x="2040" y="1126"/>
                  </a:cubicBezTo>
                  <a:cubicBezTo>
                    <a:pt x="2086" y="1156"/>
                    <a:pt x="2139" y="1170"/>
                    <a:pt x="2196" y="1170"/>
                  </a:cubicBezTo>
                  <a:cubicBezTo>
                    <a:pt x="2399" y="1170"/>
                    <a:pt x="2649" y="994"/>
                    <a:pt x="2814" y="774"/>
                  </a:cubicBezTo>
                  <a:cubicBezTo>
                    <a:pt x="3011" y="511"/>
                    <a:pt x="2840" y="64"/>
                    <a:pt x="2529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9"/>
            <p:cNvSpPr/>
            <p:nvPr/>
          </p:nvSpPr>
          <p:spPr>
            <a:xfrm rot="-4739272" flipH="1">
              <a:off x="1109215" y="2554476"/>
              <a:ext cx="43996" cy="34547"/>
            </a:xfrm>
            <a:custGeom>
              <a:avLst/>
              <a:gdLst/>
              <a:ahLst/>
              <a:cxnLst/>
              <a:rect l="l" t="t" r="r" b="b"/>
              <a:pathLst>
                <a:path w="1760" h="1382" extrusionOk="0">
                  <a:moveTo>
                    <a:pt x="823" y="0"/>
                  </a:moveTo>
                  <a:cubicBezTo>
                    <a:pt x="738" y="0"/>
                    <a:pt x="651" y="12"/>
                    <a:pt x="564" y="37"/>
                  </a:cubicBezTo>
                  <a:cubicBezTo>
                    <a:pt x="282" y="107"/>
                    <a:pt x="1" y="248"/>
                    <a:pt x="1" y="600"/>
                  </a:cubicBezTo>
                  <a:cubicBezTo>
                    <a:pt x="66" y="991"/>
                    <a:pt x="614" y="1381"/>
                    <a:pt x="1085" y="1381"/>
                  </a:cubicBezTo>
                  <a:cubicBezTo>
                    <a:pt x="1123" y="1381"/>
                    <a:pt x="1160" y="1379"/>
                    <a:pt x="1197" y="1374"/>
                  </a:cubicBezTo>
                  <a:cubicBezTo>
                    <a:pt x="1549" y="1303"/>
                    <a:pt x="1760" y="952"/>
                    <a:pt x="1689" y="600"/>
                  </a:cubicBezTo>
                  <a:cubicBezTo>
                    <a:pt x="1573" y="253"/>
                    <a:pt x="1220" y="0"/>
                    <a:pt x="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9"/>
            <p:cNvSpPr/>
            <p:nvPr/>
          </p:nvSpPr>
          <p:spPr>
            <a:xfrm rot="-3878216" flipH="1">
              <a:off x="1706971" y="1448116"/>
              <a:ext cx="51019" cy="34971"/>
            </a:xfrm>
            <a:custGeom>
              <a:avLst/>
              <a:gdLst/>
              <a:ahLst/>
              <a:cxnLst/>
              <a:rect l="l" t="t" r="r" b="b"/>
              <a:pathLst>
                <a:path w="2041" h="1399" extrusionOk="0">
                  <a:moveTo>
                    <a:pt x="731" y="1"/>
                  </a:moveTo>
                  <a:cubicBezTo>
                    <a:pt x="605" y="1"/>
                    <a:pt x="477" y="20"/>
                    <a:pt x="352" y="62"/>
                  </a:cubicBezTo>
                  <a:cubicBezTo>
                    <a:pt x="141" y="132"/>
                    <a:pt x="1" y="343"/>
                    <a:pt x="212" y="484"/>
                  </a:cubicBezTo>
                  <a:cubicBezTo>
                    <a:pt x="563" y="906"/>
                    <a:pt x="986" y="1187"/>
                    <a:pt x="1478" y="1398"/>
                  </a:cubicBezTo>
                  <a:lnTo>
                    <a:pt x="1689" y="1398"/>
                  </a:lnTo>
                  <a:cubicBezTo>
                    <a:pt x="1900" y="1328"/>
                    <a:pt x="2041" y="1047"/>
                    <a:pt x="1970" y="836"/>
                  </a:cubicBezTo>
                  <a:cubicBezTo>
                    <a:pt x="1744" y="327"/>
                    <a:pt x="1247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9"/>
            <p:cNvSpPr/>
            <p:nvPr/>
          </p:nvSpPr>
          <p:spPr>
            <a:xfrm rot="-3878216" flipH="1">
              <a:off x="452725" y="938682"/>
              <a:ext cx="39770" cy="37520"/>
            </a:xfrm>
            <a:custGeom>
              <a:avLst/>
              <a:gdLst/>
              <a:ahLst/>
              <a:cxnLst/>
              <a:rect l="l" t="t" r="r" b="b"/>
              <a:pathLst>
                <a:path w="1591" h="1501" extrusionOk="0">
                  <a:moveTo>
                    <a:pt x="464" y="0"/>
                  </a:moveTo>
                  <a:cubicBezTo>
                    <a:pt x="405" y="0"/>
                    <a:pt x="344" y="5"/>
                    <a:pt x="282" y="17"/>
                  </a:cubicBezTo>
                  <a:cubicBezTo>
                    <a:pt x="141" y="87"/>
                    <a:pt x="0" y="298"/>
                    <a:pt x="71" y="509"/>
                  </a:cubicBezTo>
                  <a:cubicBezTo>
                    <a:pt x="282" y="791"/>
                    <a:pt x="493" y="1142"/>
                    <a:pt x="774" y="1424"/>
                  </a:cubicBezTo>
                  <a:cubicBezTo>
                    <a:pt x="828" y="1477"/>
                    <a:pt x="892" y="1500"/>
                    <a:pt x="958" y="1500"/>
                  </a:cubicBezTo>
                  <a:cubicBezTo>
                    <a:pt x="1066" y="1500"/>
                    <a:pt x="1180" y="1440"/>
                    <a:pt x="1267" y="1353"/>
                  </a:cubicBezTo>
                  <a:cubicBezTo>
                    <a:pt x="1590" y="706"/>
                    <a:pt x="114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9"/>
            <p:cNvSpPr/>
            <p:nvPr/>
          </p:nvSpPr>
          <p:spPr>
            <a:xfrm rot="-3878216" flipH="1">
              <a:off x="989345" y="1933652"/>
              <a:ext cx="47494" cy="25197"/>
            </a:xfrm>
            <a:custGeom>
              <a:avLst/>
              <a:gdLst/>
              <a:ahLst/>
              <a:cxnLst/>
              <a:rect l="l" t="t" r="r" b="b"/>
              <a:pathLst>
                <a:path w="1900" h="1008" extrusionOk="0">
                  <a:moveTo>
                    <a:pt x="1243" y="1"/>
                  </a:moveTo>
                  <a:cubicBezTo>
                    <a:pt x="1165" y="1"/>
                    <a:pt x="1079" y="7"/>
                    <a:pt x="985" y="19"/>
                  </a:cubicBezTo>
                  <a:cubicBezTo>
                    <a:pt x="352" y="159"/>
                    <a:pt x="0" y="370"/>
                    <a:pt x="141" y="652"/>
                  </a:cubicBezTo>
                  <a:cubicBezTo>
                    <a:pt x="299" y="968"/>
                    <a:pt x="576" y="1008"/>
                    <a:pt x="853" y="1008"/>
                  </a:cubicBezTo>
                  <a:cubicBezTo>
                    <a:pt x="945" y="1008"/>
                    <a:pt x="1038" y="1003"/>
                    <a:pt x="1126" y="1003"/>
                  </a:cubicBezTo>
                  <a:cubicBezTo>
                    <a:pt x="1477" y="1003"/>
                    <a:pt x="1899" y="792"/>
                    <a:pt x="1829" y="441"/>
                  </a:cubicBezTo>
                  <a:cubicBezTo>
                    <a:pt x="1829" y="147"/>
                    <a:pt x="1634" y="1"/>
                    <a:pt x="1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9"/>
            <p:cNvSpPr/>
            <p:nvPr/>
          </p:nvSpPr>
          <p:spPr>
            <a:xfrm rot="-3878216" flipH="1">
              <a:off x="633532" y="1441135"/>
              <a:ext cx="26397" cy="48919"/>
            </a:xfrm>
            <a:custGeom>
              <a:avLst/>
              <a:gdLst/>
              <a:ahLst/>
              <a:cxnLst/>
              <a:rect l="l" t="t" r="r" b="b"/>
              <a:pathLst>
                <a:path w="1056" h="1957" extrusionOk="0">
                  <a:moveTo>
                    <a:pt x="264" y="0"/>
                  </a:moveTo>
                  <a:cubicBezTo>
                    <a:pt x="144" y="0"/>
                    <a:pt x="71" y="116"/>
                    <a:pt x="71" y="268"/>
                  </a:cubicBezTo>
                  <a:cubicBezTo>
                    <a:pt x="1" y="761"/>
                    <a:pt x="282" y="1183"/>
                    <a:pt x="141" y="1605"/>
                  </a:cubicBezTo>
                  <a:cubicBezTo>
                    <a:pt x="141" y="1816"/>
                    <a:pt x="212" y="1886"/>
                    <a:pt x="352" y="1956"/>
                  </a:cubicBezTo>
                  <a:cubicBezTo>
                    <a:pt x="493" y="1956"/>
                    <a:pt x="634" y="1886"/>
                    <a:pt x="704" y="1816"/>
                  </a:cubicBezTo>
                  <a:cubicBezTo>
                    <a:pt x="1056" y="1253"/>
                    <a:pt x="985" y="479"/>
                    <a:pt x="423" y="57"/>
                  </a:cubicBezTo>
                  <a:cubicBezTo>
                    <a:pt x="364" y="18"/>
                    <a:pt x="310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9"/>
            <p:cNvSpPr/>
            <p:nvPr/>
          </p:nvSpPr>
          <p:spPr>
            <a:xfrm rot="-3878216" flipH="1">
              <a:off x="1364084" y="2444080"/>
              <a:ext cx="35196" cy="28471"/>
            </a:xfrm>
            <a:custGeom>
              <a:avLst/>
              <a:gdLst/>
              <a:ahLst/>
              <a:cxnLst/>
              <a:rect l="l" t="t" r="r" b="b"/>
              <a:pathLst>
                <a:path w="1408" h="1139" extrusionOk="0">
                  <a:moveTo>
                    <a:pt x="560" y="0"/>
                  </a:moveTo>
                  <a:cubicBezTo>
                    <a:pt x="513" y="0"/>
                    <a:pt x="468" y="4"/>
                    <a:pt x="423" y="13"/>
                  </a:cubicBezTo>
                  <a:cubicBezTo>
                    <a:pt x="141" y="84"/>
                    <a:pt x="1" y="365"/>
                    <a:pt x="141" y="576"/>
                  </a:cubicBezTo>
                  <a:cubicBezTo>
                    <a:pt x="282" y="928"/>
                    <a:pt x="704" y="1139"/>
                    <a:pt x="1056" y="1139"/>
                  </a:cubicBezTo>
                  <a:cubicBezTo>
                    <a:pt x="1337" y="1069"/>
                    <a:pt x="1408" y="787"/>
                    <a:pt x="1337" y="576"/>
                  </a:cubicBezTo>
                  <a:cubicBezTo>
                    <a:pt x="1215" y="208"/>
                    <a:pt x="877" y="0"/>
                    <a:pt x="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9"/>
            <p:cNvSpPr/>
            <p:nvPr/>
          </p:nvSpPr>
          <p:spPr>
            <a:xfrm rot="-3878216" flipH="1">
              <a:off x="449745" y="1877264"/>
              <a:ext cx="45744" cy="20272"/>
            </a:xfrm>
            <a:custGeom>
              <a:avLst/>
              <a:gdLst/>
              <a:ahLst/>
              <a:cxnLst/>
              <a:rect l="l" t="t" r="r" b="b"/>
              <a:pathLst>
                <a:path w="1830" h="811" extrusionOk="0">
                  <a:moveTo>
                    <a:pt x="718" y="0"/>
                  </a:moveTo>
                  <a:cubicBezTo>
                    <a:pt x="473" y="0"/>
                    <a:pt x="229" y="53"/>
                    <a:pt x="1" y="151"/>
                  </a:cubicBezTo>
                  <a:cubicBezTo>
                    <a:pt x="423" y="502"/>
                    <a:pt x="845" y="713"/>
                    <a:pt x="1337" y="784"/>
                  </a:cubicBezTo>
                  <a:cubicBezTo>
                    <a:pt x="1390" y="801"/>
                    <a:pt x="1438" y="810"/>
                    <a:pt x="1482" y="810"/>
                  </a:cubicBezTo>
                  <a:cubicBezTo>
                    <a:pt x="1614" y="810"/>
                    <a:pt x="1707" y="731"/>
                    <a:pt x="1759" y="573"/>
                  </a:cubicBezTo>
                  <a:cubicBezTo>
                    <a:pt x="1830" y="432"/>
                    <a:pt x="1689" y="221"/>
                    <a:pt x="1548" y="221"/>
                  </a:cubicBezTo>
                  <a:cubicBezTo>
                    <a:pt x="1284" y="70"/>
                    <a:pt x="1000" y="0"/>
                    <a:pt x="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9"/>
            <p:cNvSpPr/>
            <p:nvPr/>
          </p:nvSpPr>
          <p:spPr>
            <a:xfrm rot="-3878216" flipH="1">
              <a:off x="997236" y="973954"/>
              <a:ext cx="31696" cy="26672"/>
            </a:xfrm>
            <a:custGeom>
              <a:avLst/>
              <a:gdLst/>
              <a:ahLst/>
              <a:cxnLst/>
              <a:rect l="l" t="t" r="r" b="b"/>
              <a:pathLst>
                <a:path w="1268" h="1067" extrusionOk="0">
                  <a:moveTo>
                    <a:pt x="464" y="1"/>
                  </a:moveTo>
                  <a:cubicBezTo>
                    <a:pt x="427" y="1"/>
                    <a:pt x="389" y="4"/>
                    <a:pt x="353" y="12"/>
                  </a:cubicBezTo>
                  <a:cubicBezTo>
                    <a:pt x="142" y="82"/>
                    <a:pt x="1" y="223"/>
                    <a:pt x="71" y="434"/>
                  </a:cubicBezTo>
                  <a:cubicBezTo>
                    <a:pt x="142" y="786"/>
                    <a:pt x="493" y="997"/>
                    <a:pt x="845" y="1067"/>
                  </a:cubicBezTo>
                  <a:cubicBezTo>
                    <a:pt x="1126" y="1067"/>
                    <a:pt x="1267" y="856"/>
                    <a:pt x="1197" y="575"/>
                  </a:cubicBezTo>
                  <a:cubicBezTo>
                    <a:pt x="1134" y="259"/>
                    <a:pt x="789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9"/>
            <p:cNvSpPr/>
            <p:nvPr/>
          </p:nvSpPr>
          <p:spPr>
            <a:xfrm rot="-3878216" flipH="1">
              <a:off x="2272448" y="1129049"/>
              <a:ext cx="33421" cy="24172"/>
            </a:xfrm>
            <a:custGeom>
              <a:avLst/>
              <a:gdLst/>
              <a:ahLst/>
              <a:cxnLst/>
              <a:rect l="l" t="t" r="r" b="b"/>
              <a:pathLst>
                <a:path w="1337" h="967" extrusionOk="0">
                  <a:moveTo>
                    <a:pt x="367" y="0"/>
                  </a:moveTo>
                  <a:cubicBezTo>
                    <a:pt x="239" y="0"/>
                    <a:pt x="114" y="51"/>
                    <a:pt x="0" y="193"/>
                  </a:cubicBezTo>
                  <a:cubicBezTo>
                    <a:pt x="0" y="263"/>
                    <a:pt x="0" y="334"/>
                    <a:pt x="0" y="334"/>
                  </a:cubicBezTo>
                  <a:cubicBezTo>
                    <a:pt x="281" y="685"/>
                    <a:pt x="633" y="967"/>
                    <a:pt x="1055" y="967"/>
                  </a:cubicBezTo>
                  <a:cubicBezTo>
                    <a:pt x="1126" y="967"/>
                    <a:pt x="1196" y="896"/>
                    <a:pt x="1266" y="826"/>
                  </a:cubicBezTo>
                  <a:cubicBezTo>
                    <a:pt x="1337" y="474"/>
                    <a:pt x="1126" y="334"/>
                    <a:pt x="915" y="193"/>
                  </a:cubicBezTo>
                  <a:cubicBezTo>
                    <a:pt x="747" y="109"/>
                    <a:pt x="555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9"/>
            <p:cNvSpPr/>
            <p:nvPr/>
          </p:nvSpPr>
          <p:spPr>
            <a:xfrm rot="-3878216" flipH="1">
              <a:off x="2317442" y="1321374"/>
              <a:ext cx="29921" cy="24322"/>
            </a:xfrm>
            <a:custGeom>
              <a:avLst/>
              <a:gdLst/>
              <a:ahLst/>
              <a:cxnLst/>
              <a:rect l="l" t="t" r="r" b="b"/>
              <a:pathLst>
                <a:path w="1197" h="973" extrusionOk="0">
                  <a:moveTo>
                    <a:pt x="680" y="0"/>
                  </a:moveTo>
                  <a:cubicBezTo>
                    <a:pt x="640" y="0"/>
                    <a:pt x="600" y="6"/>
                    <a:pt x="563" y="19"/>
                  </a:cubicBezTo>
                  <a:cubicBezTo>
                    <a:pt x="282" y="159"/>
                    <a:pt x="0" y="370"/>
                    <a:pt x="71" y="722"/>
                  </a:cubicBezTo>
                  <a:cubicBezTo>
                    <a:pt x="118" y="910"/>
                    <a:pt x="258" y="972"/>
                    <a:pt x="430" y="972"/>
                  </a:cubicBezTo>
                  <a:cubicBezTo>
                    <a:pt x="516" y="972"/>
                    <a:pt x="610" y="957"/>
                    <a:pt x="704" y="933"/>
                  </a:cubicBezTo>
                  <a:cubicBezTo>
                    <a:pt x="985" y="863"/>
                    <a:pt x="1196" y="722"/>
                    <a:pt x="1126" y="300"/>
                  </a:cubicBezTo>
                  <a:cubicBezTo>
                    <a:pt x="1068" y="126"/>
                    <a:pt x="867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9"/>
            <p:cNvSpPr/>
            <p:nvPr/>
          </p:nvSpPr>
          <p:spPr>
            <a:xfrm rot="-3878216" flipH="1">
              <a:off x="2114555" y="1321304"/>
              <a:ext cx="28172" cy="23497"/>
            </a:xfrm>
            <a:custGeom>
              <a:avLst/>
              <a:gdLst/>
              <a:ahLst/>
              <a:cxnLst/>
              <a:rect l="l" t="t" r="r" b="b"/>
              <a:pathLst>
                <a:path w="1127" h="940" extrusionOk="0">
                  <a:moveTo>
                    <a:pt x="462" y="0"/>
                  </a:moveTo>
                  <a:cubicBezTo>
                    <a:pt x="426" y="0"/>
                    <a:pt x="389" y="4"/>
                    <a:pt x="352" y="11"/>
                  </a:cubicBezTo>
                  <a:cubicBezTo>
                    <a:pt x="141" y="81"/>
                    <a:pt x="1" y="292"/>
                    <a:pt x="71" y="504"/>
                  </a:cubicBezTo>
                  <a:cubicBezTo>
                    <a:pt x="132" y="748"/>
                    <a:pt x="352" y="939"/>
                    <a:pt x="593" y="939"/>
                  </a:cubicBezTo>
                  <a:cubicBezTo>
                    <a:pt x="630" y="939"/>
                    <a:pt x="667" y="935"/>
                    <a:pt x="704" y="926"/>
                  </a:cubicBezTo>
                  <a:cubicBezTo>
                    <a:pt x="915" y="926"/>
                    <a:pt x="1126" y="785"/>
                    <a:pt x="1056" y="574"/>
                  </a:cubicBezTo>
                  <a:cubicBezTo>
                    <a:pt x="1056" y="259"/>
                    <a:pt x="774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9"/>
            <p:cNvSpPr/>
            <p:nvPr/>
          </p:nvSpPr>
          <p:spPr>
            <a:xfrm rot="-3878216" flipH="1">
              <a:off x="663095" y="1254598"/>
              <a:ext cx="100263" cy="70941"/>
            </a:xfrm>
            <a:custGeom>
              <a:avLst/>
              <a:gdLst/>
              <a:ahLst/>
              <a:cxnLst/>
              <a:rect l="l" t="t" r="r" b="b"/>
              <a:pathLst>
                <a:path w="4011" h="2838" extrusionOk="0">
                  <a:moveTo>
                    <a:pt x="2051" y="0"/>
                  </a:moveTo>
                  <a:cubicBezTo>
                    <a:pt x="1980" y="0"/>
                    <a:pt x="1905" y="18"/>
                    <a:pt x="1829" y="56"/>
                  </a:cubicBezTo>
                  <a:cubicBezTo>
                    <a:pt x="1548" y="56"/>
                    <a:pt x="1337" y="337"/>
                    <a:pt x="1407" y="618"/>
                  </a:cubicBezTo>
                  <a:lnTo>
                    <a:pt x="1407" y="970"/>
                  </a:lnTo>
                  <a:cubicBezTo>
                    <a:pt x="1407" y="1252"/>
                    <a:pt x="1126" y="1252"/>
                    <a:pt x="915" y="1252"/>
                  </a:cubicBezTo>
                  <a:cubicBezTo>
                    <a:pt x="857" y="1222"/>
                    <a:pt x="786" y="1205"/>
                    <a:pt x="719" y="1205"/>
                  </a:cubicBezTo>
                  <a:cubicBezTo>
                    <a:pt x="623" y="1205"/>
                    <a:pt x="534" y="1239"/>
                    <a:pt x="493" y="1322"/>
                  </a:cubicBezTo>
                  <a:cubicBezTo>
                    <a:pt x="0" y="1955"/>
                    <a:pt x="71" y="2377"/>
                    <a:pt x="704" y="2658"/>
                  </a:cubicBezTo>
                  <a:cubicBezTo>
                    <a:pt x="920" y="2782"/>
                    <a:pt x="1163" y="2838"/>
                    <a:pt x="1403" y="2838"/>
                  </a:cubicBezTo>
                  <a:cubicBezTo>
                    <a:pt x="1711" y="2838"/>
                    <a:pt x="2014" y="2746"/>
                    <a:pt x="2251" y="2588"/>
                  </a:cubicBezTo>
                  <a:cubicBezTo>
                    <a:pt x="2674" y="2307"/>
                    <a:pt x="3025" y="2025"/>
                    <a:pt x="3588" y="2025"/>
                  </a:cubicBezTo>
                  <a:cubicBezTo>
                    <a:pt x="3799" y="2025"/>
                    <a:pt x="4010" y="1674"/>
                    <a:pt x="4010" y="1463"/>
                  </a:cubicBezTo>
                  <a:cubicBezTo>
                    <a:pt x="3940" y="1181"/>
                    <a:pt x="3729" y="1111"/>
                    <a:pt x="3588" y="1111"/>
                  </a:cubicBezTo>
                  <a:cubicBezTo>
                    <a:pt x="3025" y="1111"/>
                    <a:pt x="2603" y="970"/>
                    <a:pt x="2462" y="337"/>
                  </a:cubicBezTo>
                  <a:cubicBezTo>
                    <a:pt x="2411" y="131"/>
                    <a:pt x="224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9"/>
            <p:cNvSpPr/>
            <p:nvPr/>
          </p:nvSpPr>
          <p:spPr>
            <a:xfrm rot="-4739272" flipH="1">
              <a:off x="919204" y="2437860"/>
              <a:ext cx="58045" cy="40921"/>
            </a:xfrm>
            <a:custGeom>
              <a:avLst/>
              <a:gdLst/>
              <a:ahLst/>
              <a:cxnLst/>
              <a:rect l="l" t="t" r="r" b="b"/>
              <a:pathLst>
                <a:path w="2322" h="1637" extrusionOk="0">
                  <a:moveTo>
                    <a:pt x="1761" y="1"/>
                  </a:moveTo>
                  <a:cubicBezTo>
                    <a:pt x="1716" y="1"/>
                    <a:pt x="1668" y="6"/>
                    <a:pt x="1618" y="19"/>
                  </a:cubicBezTo>
                  <a:cubicBezTo>
                    <a:pt x="1266" y="89"/>
                    <a:pt x="915" y="160"/>
                    <a:pt x="563" y="230"/>
                  </a:cubicBezTo>
                  <a:cubicBezTo>
                    <a:pt x="281" y="300"/>
                    <a:pt x="0" y="582"/>
                    <a:pt x="70" y="933"/>
                  </a:cubicBezTo>
                  <a:cubicBezTo>
                    <a:pt x="70" y="1355"/>
                    <a:pt x="422" y="1637"/>
                    <a:pt x="844" y="1637"/>
                  </a:cubicBezTo>
                  <a:cubicBezTo>
                    <a:pt x="1337" y="1637"/>
                    <a:pt x="1759" y="1355"/>
                    <a:pt x="2111" y="933"/>
                  </a:cubicBezTo>
                  <a:cubicBezTo>
                    <a:pt x="2251" y="793"/>
                    <a:pt x="2322" y="582"/>
                    <a:pt x="2251" y="300"/>
                  </a:cubicBezTo>
                  <a:cubicBezTo>
                    <a:pt x="2135" y="127"/>
                    <a:pt x="1972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9"/>
            <p:cNvSpPr/>
            <p:nvPr/>
          </p:nvSpPr>
          <p:spPr>
            <a:xfrm rot="-3878216" flipH="1">
              <a:off x="858161" y="906224"/>
              <a:ext cx="56293" cy="45819"/>
            </a:xfrm>
            <a:custGeom>
              <a:avLst/>
              <a:gdLst/>
              <a:ahLst/>
              <a:cxnLst/>
              <a:rect l="l" t="t" r="r" b="b"/>
              <a:pathLst>
                <a:path w="2252" h="1833" extrusionOk="0">
                  <a:moveTo>
                    <a:pt x="824" y="1"/>
                  </a:moveTo>
                  <a:cubicBezTo>
                    <a:pt x="727" y="1"/>
                    <a:pt x="616" y="24"/>
                    <a:pt x="493" y="65"/>
                  </a:cubicBezTo>
                  <a:cubicBezTo>
                    <a:pt x="71" y="276"/>
                    <a:pt x="1" y="557"/>
                    <a:pt x="212" y="979"/>
                  </a:cubicBezTo>
                  <a:cubicBezTo>
                    <a:pt x="405" y="1494"/>
                    <a:pt x="892" y="1832"/>
                    <a:pt x="1459" y="1832"/>
                  </a:cubicBezTo>
                  <a:cubicBezTo>
                    <a:pt x="1511" y="1832"/>
                    <a:pt x="1565" y="1829"/>
                    <a:pt x="1619" y="1823"/>
                  </a:cubicBezTo>
                  <a:cubicBezTo>
                    <a:pt x="1900" y="1823"/>
                    <a:pt x="2182" y="1753"/>
                    <a:pt x="2252" y="1472"/>
                  </a:cubicBezTo>
                  <a:cubicBezTo>
                    <a:pt x="2252" y="1190"/>
                    <a:pt x="2041" y="1120"/>
                    <a:pt x="1830" y="979"/>
                  </a:cubicBezTo>
                  <a:cubicBezTo>
                    <a:pt x="1619" y="838"/>
                    <a:pt x="1337" y="838"/>
                    <a:pt x="1267" y="487"/>
                  </a:cubicBezTo>
                  <a:cubicBezTo>
                    <a:pt x="1217" y="138"/>
                    <a:pt x="1061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9"/>
            <p:cNvSpPr/>
            <p:nvPr/>
          </p:nvSpPr>
          <p:spPr>
            <a:xfrm rot="-4739272" flipH="1">
              <a:off x="1752693" y="2077419"/>
              <a:ext cx="61820" cy="37697"/>
            </a:xfrm>
            <a:custGeom>
              <a:avLst/>
              <a:gdLst/>
              <a:ahLst/>
              <a:cxnLst/>
              <a:rect l="l" t="t" r="r" b="b"/>
              <a:pathLst>
                <a:path w="2473" h="1508" extrusionOk="0">
                  <a:moveTo>
                    <a:pt x="805" y="1"/>
                  </a:moveTo>
                  <a:cubicBezTo>
                    <a:pt x="234" y="1"/>
                    <a:pt x="0" y="837"/>
                    <a:pt x="573" y="1155"/>
                  </a:cubicBezTo>
                  <a:cubicBezTo>
                    <a:pt x="925" y="1366"/>
                    <a:pt x="1277" y="1507"/>
                    <a:pt x="1699" y="1507"/>
                  </a:cubicBezTo>
                  <a:cubicBezTo>
                    <a:pt x="2051" y="1507"/>
                    <a:pt x="2332" y="1437"/>
                    <a:pt x="2402" y="1085"/>
                  </a:cubicBezTo>
                  <a:cubicBezTo>
                    <a:pt x="2473" y="804"/>
                    <a:pt x="2262" y="593"/>
                    <a:pt x="2051" y="452"/>
                  </a:cubicBezTo>
                  <a:cubicBezTo>
                    <a:pt x="1769" y="241"/>
                    <a:pt x="1347" y="30"/>
                    <a:pt x="995" y="30"/>
                  </a:cubicBezTo>
                  <a:cubicBezTo>
                    <a:pt x="928" y="10"/>
                    <a:pt x="865" y="1"/>
                    <a:pt x="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9"/>
            <p:cNvSpPr/>
            <p:nvPr/>
          </p:nvSpPr>
          <p:spPr>
            <a:xfrm rot="-4739272" flipH="1">
              <a:off x="357820" y="1315416"/>
              <a:ext cx="48796" cy="35297"/>
            </a:xfrm>
            <a:custGeom>
              <a:avLst/>
              <a:gdLst/>
              <a:ahLst/>
              <a:cxnLst/>
              <a:rect l="l" t="t" r="r" b="b"/>
              <a:pathLst>
                <a:path w="1952" h="1412" extrusionOk="0">
                  <a:moveTo>
                    <a:pt x="543" y="0"/>
                  </a:moveTo>
                  <a:cubicBezTo>
                    <a:pt x="247" y="0"/>
                    <a:pt x="1" y="357"/>
                    <a:pt x="122" y="661"/>
                  </a:cubicBezTo>
                  <a:cubicBezTo>
                    <a:pt x="263" y="942"/>
                    <a:pt x="474" y="1224"/>
                    <a:pt x="755" y="1364"/>
                  </a:cubicBezTo>
                  <a:cubicBezTo>
                    <a:pt x="896" y="1388"/>
                    <a:pt x="1045" y="1411"/>
                    <a:pt x="1185" y="1411"/>
                  </a:cubicBezTo>
                  <a:cubicBezTo>
                    <a:pt x="1467" y="1411"/>
                    <a:pt x="1717" y="1318"/>
                    <a:pt x="1811" y="942"/>
                  </a:cubicBezTo>
                  <a:cubicBezTo>
                    <a:pt x="1951" y="309"/>
                    <a:pt x="1318" y="309"/>
                    <a:pt x="966" y="98"/>
                  </a:cubicBezTo>
                  <a:cubicBezTo>
                    <a:pt x="896" y="98"/>
                    <a:pt x="755" y="28"/>
                    <a:pt x="685" y="28"/>
                  </a:cubicBezTo>
                  <a:cubicBezTo>
                    <a:pt x="637" y="9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9"/>
            <p:cNvSpPr/>
            <p:nvPr/>
          </p:nvSpPr>
          <p:spPr>
            <a:xfrm rot="-3878216" flipH="1">
              <a:off x="579483" y="1001082"/>
              <a:ext cx="31671" cy="37370"/>
            </a:xfrm>
            <a:custGeom>
              <a:avLst/>
              <a:gdLst/>
              <a:ahLst/>
              <a:cxnLst/>
              <a:rect l="l" t="t" r="r" b="b"/>
              <a:pathLst>
                <a:path w="1267" h="1495" extrusionOk="0">
                  <a:moveTo>
                    <a:pt x="654" y="1"/>
                  </a:moveTo>
                  <a:cubicBezTo>
                    <a:pt x="625" y="1"/>
                    <a:pt x="594" y="3"/>
                    <a:pt x="563" y="8"/>
                  </a:cubicBezTo>
                  <a:cubicBezTo>
                    <a:pt x="141" y="79"/>
                    <a:pt x="0" y="290"/>
                    <a:pt x="71" y="712"/>
                  </a:cubicBezTo>
                  <a:cubicBezTo>
                    <a:pt x="135" y="1162"/>
                    <a:pt x="435" y="1495"/>
                    <a:pt x="754" y="1495"/>
                  </a:cubicBezTo>
                  <a:cubicBezTo>
                    <a:pt x="784" y="1495"/>
                    <a:pt x="814" y="1492"/>
                    <a:pt x="845" y="1486"/>
                  </a:cubicBezTo>
                  <a:cubicBezTo>
                    <a:pt x="1196" y="1415"/>
                    <a:pt x="1267" y="1134"/>
                    <a:pt x="1267" y="782"/>
                  </a:cubicBezTo>
                  <a:cubicBezTo>
                    <a:pt x="1202" y="391"/>
                    <a:pt x="1016" y="1"/>
                    <a:pt x="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9"/>
            <p:cNvSpPr/>
            <p:nvPr/>
          </p:nvSpPr>
          <p:spPr>
            <a:xfrm rot="-3878216" flipH="1">
              <a:off x="1938535" y="1297431"/>
              <a:ext cx="43545" cy="33746"/>
            </a:xfrm>
            <a:custGeom>
              <a:avLst/>
              <a:gdLst/>
              <a:ahLst/>
              <a:cxnLst/>
              <a:rect l="l" t="t" r="r" b="b"/>
              <a:pathLst>
                <a:path w="1742" h="1350" extrusionOk="0">
                  <a:moveTo>
                    <a:pt x="1216" y="0"/>
                  </a:moveTo>
                  <a:cubicBezTo>
                    <a:pt x="1187" y="0"/>
                    <a:pt x="1157" y="3"/>
                    <a:pt x="1126" y="9"/>
                  </a:cubicBezTo>
                  <a:cubicBezTo>
                    <a:pt x="845" y="9"/>
                    <a:pt x="634" y="150"/>
                    <a:pt x="493" y="361"/>
                  </a:cubicBezTo>
                  <a:cubicBezTo>
                    <a:pt x="282" y="643"/>
                    <a:pt x="1" y="783"/>
                    <a:pt x="212" y="1135"/>
                  </a:cubicBezTo>
                  <a:cubicBezTo>
                    <a:pt x="336" y="1290"/>
                    <a:pt x="473" y="1349"/>
                    <a:pt x="612" y="1349"/>
                  </a:cubicBezTo>
                  <a:cubicBezTo>
                    <a:pt x="789" y="1349"/>
                    <a:pt x="969" y="1253"/>
                    <a:pt x="1126" y="1135"/>
                  </a:cubicBezTo>
                  <a:cubicBezTo>
                    <a:pt x="1337" y="994"/>
                    <a:pt x="1478" y="854"/>
                    <a:pt x="1549" y="643"/>
                  </a:cubicBezTo>
                  <a:cubicBezTo>
                    <a:pt x="1741" y="322"/>
                    <a:pt x="152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9"/>
            <p:cNvSpPr/>
            <p:nvPr/>
          </p:nvSpPr>
          <p:spPr>
            <a:xfrm rot="-3878216" flipH="1">
              <a:off x="2016888" y="1296311"/>
              <a:ext cx="35196" cy="27022"/>
            </a:xfrm>
            <a:custGeom>
              <a:avLst/>
              <a:gdLst/>
              <a:ahLst/>
              <a:cxnLst/>
              <a:rect l="l" t="t" r="r" b="b"/>
              <a:pathLst>
                <a:path w="1408" h="1081" extrusionOk="0">
                  <a:moveTo>
                    <a:pt x="453" y="0"/>
                  </a:moveTo>
                  <a:cubicBezTo>
                    <a:pt x="213" y="0"/>
                    <a:pt x="1" y="192"/>
                    <a:pt x="1" y="436"/>
                  </a:cubicBezTo>
                  <a:cubicBezTo>
                    <a:pt x="1" y="858"/>
                    <a:pt x="282" y="1069"/>
                    <a:pt x="634" y="1069"/>
                  </a:cubicBezTo>
                  <a:cubicBezTo>
                    <a:pt x="670" y="1077"/>
                    <a:pt x="707" y="1080"/>
                    <a:pt x="744" y="1080"/>
                  </a:cubicBezTo>
                  <a:cubicBezTo>
                    <a:pt x="1056" y="1080"/>
                    <a:pt x="1345" y="821"/>
                    <a:pt x="1408" y="506"/>
                  </a:cubicBezTo>
                  <a:cubicBezTo>
                    <a:pt x="1337" y="84"/>
                    <a:pt x="985" y="84"/>
                    <a:pt x="563" y="14"/>
                  </a:cubicBezTo>
                  <a:cubicBezTo>
                    <a:pt x="526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9"/>
            <p:cNvSpPr/>
            <p:nvPr/>
          </p:nvSpPr>
          <p:spPr>
            <a:xfrm rot="-3878216" flipH="1">
              <a:off x="2212725" y="1273340"/>
              <a:ext cx="28172" cy="33446"/>
            </a:xfrm>
            <a:custGeom>
              <a:avLst/>
              <a:gdLst/>
              <a:ahLst/>
              <a:cxnLst/>
              <a:rect l="l" t="t" r="r" b="b"/>
              <a:pathLst>
                <a:path w="1127" h="1338" extrusionOk="0">
                  <a:moveTo>
                    <a:pt x="634" y="1"/>
                  </a:moveTo>
                  <a:cubicBezTo>
                    <a:pt x="282" y="71"/>
                    <a:pt x="1" y="353"/>
                    <a:pt x="71" y="704"/>
                  </a:cubicBezTo>
                  <a:cubicBezTo>
                    <a:pt x="1" y="1056"/>
                    <a:pt x="71" y="1338"/>
                    <a:pt x="493" y="1338"/>
                  </a:cubicBezTo>
                  <a:cubicBezTo>
                    <a:pt x="915" y="1338"/>
                    <a:pt x="1056" y="986"/>
                    <a:pt x="1056" y="634"/>
                  </a:cubicBezTo>
                  <a:cubicBezTo>
                    <a:pt x="1126" y="353"/>
                    <a:pt x="985" y="7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9"/>
            <p:cNvSpPr/>
            <p:nvPr/>
          </p:nvSpPr>
          <p:spPr>
            <a:xfrm rot="-3878216" flipH="1">
              <a:off x="663756" y="987877"/>
              <a:ext cx="35171" cy="26847"/>
            </a:xfrm>
            <a:custGeom>
              <a:avLst/>
              <a:gdLst/>
              <a:ahLst/>
              <a:cxnLst/>
              <a:rect l="l" t="t" r="r" b="b"/>
              <a:pathLst>
                <a:path w="1407" h="1074" extrusionOk="0">
                  <a:moveTo>
                    <a:pt x="1026" y="0"/>
                  </a:moveTo>
                  <a:cubicBezTo>
                    <a:pt x="989" y="0"/>
                    <a:pt x="952" y="6"/>
                    <a:pt x="915" y="19"/>
                  </a:cubicBezTo>
                  <a:cubicBezTo>
                    <a:pt x="492" y="19"/>
                    <a:pt x="0" y="511"/>
                    <a:pt x="0" y="793"/>
                  </a:cubicBezTo>
                  <a:cubicBezTo>
                    <a:pt x="70" y="1074"/>
                    <a:pt x="281" y="1074"/>
                    <a:pt x="492" y="1074"/>
                  </a:cubicBezTo>
                  <a:cubicBezTo>
                    <a:pt x="985" y="1074"/>
                    <a:pt x="1407" y="652"/>
                    <a:pt x="1337" y="300"/>
                  </a:cubicBezTo>
                  <a:cubicBezTo>
                    <a:pt x="1337" y="127"/>
                    <a:pt x="1194" y="0"/>
                    <a:pt x="1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9"/>
            <p:cNvSpPr/>
            <p:nvPr/>
          </p:nvSpPr>
          <p:spPr>
            <a:xfrm rot="-3878216" flipH="1">
              <a:off x="938535" y="980877"/>
              <a:ext cx="19373" cy="23347"/>
            </a:xfrm>
            <a:custGeom>
              <a:avLst/>
              <a:gdLst/>
              <a:ahLst/>
              <a:cxnLst/>
              <a:rect l="l" t="t" r="r" b="b"/>
              <a:pathLst>
                <a:path w="775" h="934" extrusionOk="0">
                  <a:moveTo>
                    <a:pt x="463" y="1"/>
                  </a:moveTo>
                  <a:cubicBezTo>
                    <a:pt x="427" y="1"/>
                    <a:pt x="390" y="7"/>
                    <a:pt x="352" y="19"/>
                  </a:cubicBezTo>
                  <a:cubicBezTo>
                    <a:pt x="141" y="89"/>
                    <a:pt x="0" y="300"/>
                    <a:pt x="71" y="582"/>
                  </a:cubicBezTo>
                  <a:cubicBezTo>
                    <a:pt x="71" y="793"/>
                    <a:pt x="71" y="933"/>
                    <a:pt x="423" y="933"/>
                  </a:cubicBezTo>
                  <a:cubicBezTo>
                    <a:pt x="774" y="863"/>
                    <a:pt x="774" y="582"/>
                    <a:pt x="774" y="300"/>
                  </a:cubicBezTo>
                  <a:cubicBezTo>
                    <a:pt x="774" y="127"/>
                    <a:pt x="631" y="1"/>
                    <a:pt x="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6" name="Google Shape;6456;p9"/>
          <p:cNvGrpSpPr/>
          <p:nvPr/>
        </p:nvGrpSpPr>
        <p:grpSpPr>
          <a:xfrm>
            <a:off x="7909201" y="1124471"/>
            <a:ext cx="1370715" cy="1557296"/>
            <a:chOff x="7751422" y="931450"/>
            <a:chExt cx="1593484" cy="1810388"/>
          </a:xfrm>
        </p:grpSpPr>
        <p:grpSp>
          <p:nvGrpSpPr>
            <p:cNvPr id="6457" name="Google Shape;6457;p9"/>
            <p:cNvGrpSpPr/>
            <p:nvPr/>
          </p:nvGrpSpPr>
          <p:grpSpPr>
            <a:xfrm>
              <a:off x="7945039" y="931450"/>
              <a:ext cx="1399866" cy="1810388"/>
              <a:chOff x="7945039" y="931450"/>
              <a:chExt cx="1399866" cy="1810388"/>
            </a:xfrm>
          </p:grpSpPr>
          <p:sp>
            <p:nvSpPr>
              <p:cNvPr id="6458" name="Google Shape;6458;p9"/>
              <p:cNvSpPr/>
              <p:nvPr/>
            </p:nvSpPr>
            <p:spPr>
              <a:xfrm rot="1933185" flipH="1">
                <a:off x="8149907" y="2156973"/>
                <a:ext cx="1231944" cy="217224"/>
              </a:xfrm>
              <a:custGeom>
                <a:avLst/>
                <a:gdLst/>
                <a:ahLst/>
                <a:cxnLst/>
                <a:rect l="l" t="t" r="r" b="b"/>
                <a:pathLst>
                  <a:path w="30092" h="5306" fill="none" extrusionOk="0">
                    <a:moveTo>
                      <a:pt x="0" y="5306"/>
                    </a:moveTo>
                    <a:cubicBezTo>
                      <a:pt x="1292" y="5306"/>
                      <a:pt x="5467" y="2744"/>
                      <a:pt x="5930" y="2454"/>
                    </a:cubicBezTo>
                    <a:cubicBezTo>
                      <a:pt x="9557" y="151"/>
                      <a:pt x="19157" y="0"/>
                      <a:pt x="19157" y="0"/>
                    </a:cubicBezTo>
                    <a:lnTo>
                      <a:pt x="30092" y="2088"/>
                    </a:lnTo>
                  </a:path>
                </a:pathLst>
              </a:custGeom>
              <a:noFill/>
              <a:ln w="269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9"/>
              <p:cNvSpPr/>
              <p:nvPr/>
            </p:nvSpPr>
            <p:spPr>
              <a:xfrm rot="1933185" flipH="1">
                <a:off x="8510669" y="1847050"/>
                <a:ext cx="553417" cy="302705"/>
              </a:xfrm>
              <a:custGeom>
                <a:avLst/>
                <a:gdLst/>
                <a:ahLst/>
                <a:cxnLst/>
                <a:rect l="l" t="t" r="r" b="b"/>
                <a:pathLst>
                  <a:path w="13518" h="7394" fill="none" extrusionOk="0">
                    <a:moveTo>
                      <a:pt x="0" y="7394"/>
                    </a:moveTo>
                    <a:cubicBezTo>
                      <a:pt x="0" y="7394"/>
                      <a:pt x="6554" y="4563"/>
                      <a:pt x="7620" y="3487"/>
                    </a:cubicBezTo>
                    <a:cubicBezTo>
                      <a:pt x="8685" y="2400"/>
                      <a:pt x="13518" y="0"/>
                      <a:pt x="13518" y="0"/>
                    </a:cubicBezTo>
                  </a:path>
                </a:pathLst>
              </a:custGeom>
              <a:noFill/>
              <a:ln w="169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9"/>
              <p:cNvSpPr/>
              <p:nvPr/>
            </p:nvSpPr>
            <p:spPr>
              <a:xfrm rot="1933185" flipH="1">
                <a:off x="8151442" y="1897646"/>
                <a:ext cx="264386" cy="162242"/>
              </a:xfrm>
              <a:custGeom>
                <a:avLst/>
                <a:gdLst/>
                <a:ahLst/>
                <a:cxnLst/>
                <a:rect l="l" t="t" r="r" b="b"/>
                <a:pathLst>
                  <a:path w="6458" h="3963" extrusionOk="0">
                    <a:moveTo>
                      <a:pt x="3477" y="0"/>
                    </a:moveTo>
                    <a:cubicBezTo>
                      <a:pt x="1555" y="0"/>
                      <a:pt x="1" y="1978"/>
                      <a:pt x="1" y="1978"/>
                    </a:cubicBezTo>
                    <a:lnTo>
                      <a:pt x="1206" y="2397"/>
                    </a:lnTo>
                    <a:lnTo>
                      <a:pt x="302" y="3215"/>
                    </a:lnTo>
                    <a:cubicBezTo>
                      <a:pt x="1290" y="3763"/>
                      <a:pt x="2127" y="3963"/>
                      <a:pt x="2822" y="3963"/>
                    </a:cubicBezTo>
                    <a:cubicBezTo>
                      <a:pt x="4727" y="3963"/>
                      <a:pt x="5575" y="2462"/>
                      <a:pt x="5575" y="2462"/>
                    </a:cubicBezTo>
                    <a:cubicBezTo>
                      <a:pt x="6458" y="1171"/>
                      <a:pt x="5306" y="665"/>
                      <a:pt x="5306" y="665"/>
                    </a:cubicBezTo>
                    <a:cubicBezTo>
                      <a:pt x="4685" y="184"/>
                      <a:pt x="4064" y="0"/>
                      <a:pt x="3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9"/>
              <p:cNvSpPr/>
              <p:nvPr/>
            </p:nvSpPr>
            <p:spPr>
              <a:xfrm rot="1933185" flipH="1">
                <a:off x="8214497" y="1737818"/>
                <a:ext cx="210632" cy="200070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4887" extrusionOk="0">
                    <a:moveTo>
                      <a:pt x="936" y="0"/>
                    </a:moveTo>
                    <a:lnTo>
                      <a:pt x="1238" y="1173"/>
                    </a:lnTo>
                    <a:lnTo>
                      <a:pt x="0" y="872"/>
                    </a:lnTo>
                    <a:lnTo>
                      <a:pt x="0" y="872"/>
                    </a:lnTo>
                    <a:cubicBezTo>
                      <a:pt x="0" y="872"/>
                      <a:pt x="355" y="4887"/>
                      <a:pt x="3436" y="4887"/>
                    </a:cubicBezTo>
                    <a:cubicBezTo>
                      <a:pt x="3530" y="4887"/>
                      <a:pt x="3625" y="4883"/>
                      <a:pt x="3724" y="4876"/>
                    </a:cubicBezTo>
                    <a:cubicBezTo>
                      <a:pt x="3724" y="4876"/>
                      <a:pt x="3777" y="4884"/>
                      <a:pt x="3861" y="4884"/>
                    </a:cubicBezTo>
                    <a:cubicBezTo>
                      <a:pt x="4183" y="4884"/>
                      <a:pt x="4955" y="4756"/>
                      <a:pt x="4929" y="3520"/>
                    </a:cubicBezTo>
                    <a:cubicBezTo>
                      <a:pt x="4929" y="3520"/>
                      <a:pt x="5144" y="302"/>
                      <a:pt x="9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9"/>
              <p:cNvSpPr/>
              <p:nvPr/>
            </p:nvSpPr>
            <p:spPr>
              <a:xfrm rot="1933185" flipH="1">
                <a:off x="8096433" y="1618296"/>
                <a:ext cx="267497" cy="240191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5867" extrusionOk="0">
                    <a:moveTo>
                      <a:pt x="3552" y="1"/>
                    </a:moveTo>
                    <a:cubicBezTo>
                      <a:pt x="3552" y="1"/>
                      <a:pt x="1" y="2390"/>
                      <a:pt x="1863" y="5199"/>
                    </a:cubicBezTo>
                    <a:cubicBezTo>
                      <a:pt x="1863" y="5199"/>
                      <a:pt x="2099" y="5866"/>
                      <a:pt x="2787" y="5866"/>
                    </a:cubicBezTo>
                    <a:cubicBezTo>
                      <a:pt x="3015" y="5866"/>
                      <a:pt x="3293" y="5793"/>
                      <a:pt x="3628" y="5597"/>
                    </a:cubicBezTo>
                    <a:cubicBezTo>
                      <a:pt x="3628" y="5597"/>
                      <a:pt x="6534" y="4230"/>
                      <a:pt x="4769" y="399"/>
                    </a:cubicBezTo>
                    <a:lnTo>
                      <a:pt x="4769" y="399"/>
                    </a:lnTo>
                    <a:lnTo>
                      <a:pt x="3886" y="1238"/>
                    </a:lnTo>
                    <a:lnTo>
                      <a:pt x="35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9"/>
              <p:cNvSpPr/>
              <p:nvPr/>
            </p:nvSpPr>
            <p:spPr>
              <a:xfrm rot="1933185" flipH="1">
                <a:off x="7998703" y="1850249"/>
                <a:ext cx="276299" cy="241009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5887" extrusionOk="0">
                    <a:moveTo>
                      <a:pt x="3216" y="1"/>
                    </a:moveTo>
                    <a:cubicBezTo>
                      <a:pt x="2916" y="1"/>
                      <a:pt x="2553" y="150"/>
                      <a:pt x="2174" y="645"/>
                    </a:cubicBezTo>
                    <a:cubicBezTo>
                      <a:pt x="2174" y="645"/>
                      <a:pt x="0" y="3023"/>
                      <a:pt x="3111" y="5886"/>
                    </a:cubicBezTo>
                    <a:lnTo>
                      <a:pt x="3595" y="4778"/>
                    </a:lnTo>
                    <a:lnTo>
                      <a:pt x="4381" y="5789"/>
                    </a:lnTo>
                    <a:cubicBezTo>
                      <a:pt x="4381" y="5789"/>
                      <a:pt x="6748" y="2227"/>
                      <a:pt x="3972" y="343"/>
                    </a:cubicBezTo>
                    <a:cubicBezTo>
                      <a:pt x="3972" y="337"/>
                      <a:pt x="3665" y="1"/>
                      <a:pt x="32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9"/>
              <p:cNvSpPr/>
              <p:nvPr/>
            </p:nvSpPr>
            <p:spPr>
              <a:xfrm rot="1933185" flipH="1">
                <a:off x="7967912" y="1738468"/>
                <a:ext cx="264386" cy="162160"/>
              </a:xfrm>
              <a:custGeom>
                <a:avLst/>
                <a:gdLst/>
                <a:ahLst/>
                <a:cxnLst/>
                <a:rect l="l" t="t" r="r" b="b"/>
                <a:pathLst>
                  <a:path w="6458" h="3961" extrusionOk="0">
                    <a:moveTo>
                      <a:pt x="2978" y="1"/>
                    </a:moveTo>
                    <a:cubicBezTo>
                      <a:pt x="2393" y="1"/>
                      <a:pt x="1773" y="184"/>
                      <a:pt x="1152" y="660"/>
                    </a:cubicBezTo>
                    <a:cubicBezTo>
                      <a:pt x="1152" y="660"/>
                      <a:pt x="0" y="1155"/>
                      <a:pt x="883" y="2446"/>
                    </a:cubicBezTo>
                    <a:cubicBezTo>
                      <a:pt x="883" y="2446"/>
                      <a:pt x="1724" y="3960"/>
                      <a:pt x="3636" y="3960"/>
                    </a:cubicBezTo>
                    <a:cubicBezTo>
                      <a:pt x="4328" y="3960"/>
                      <a:pt x="5161" y="3762"/>
                      <a:pt x="6145" y="3221"/>
                    </a:cubicBezTo>
                    <a:lnTo>
                      <a:pt x="5252" y="2403"/>
                    </a:lnTo>
                    <a:lnTo>
                      <a:pt x="6457" y="1983"/>
                    </a:lnTo>
                    <a:cubicBezTo>
                      <a:pt x="6457" y="1983"/>
                      <a:pt x="4906" y="1"/>
                      <a:pt x="2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9"/>
              <p:cNvSpPr/>
              <p:nvPr/>
            </p:nvSpPr>
            <p:spPr>
              <a:xfrm rot="1933185" flipH="1">
                <a:off x="8110921" y="1769314"/>
                <a:ext cx="211083" cy="203141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4962" extrusionOk="0">
                    <a:moveTo>
                      <a:pt x="2680" y="2465"/>
                    </a:moveTo>
                    <a:cubicBezTo>
                      <a:pt x="2680" y="2486"/>
                      <a:pt x="2680" y="2508"/>
                      <a:pt x="2680" y="2529"/>
                    </a:cubicBezTo>
                    <a:lnTo>
                      <a:pt x="2627" y="2519"/>
                    </a:lnTo>
                    <a:cubicBezTo>
                      <a:pt x="2648" y="2497"/>
                      <a:pt x="2659" y="2486"/>
                      <a:pt x="2680" y="2465"/>
                    </a:cubicBezTo>
                    <a:close/>
                    <a:moveTo>
                      <a:pt x="3240" y="0"/>
                    </a:moveTo>
                    <a:cubicBezTo>
                      <a:pt x="3240" y="0"/>
                      <a:pt x="2605" y="431"/>
                      <a:pt x="2379" y="1055"/>
                    </a:cubicBezTo>
                    <a:cubicBezTo>
                      <a:pt x="2131" y="818"/>
                      <a:pt x="1744" y="625"/>
                      <a:pt x="1120" y="582"/>
                    </a:cubicBezTo>
                    <a:lnTo>
                      <a:pt x="1120" y="582"/>
                    </a:lnTo>
                    <a:lnTo>
                      <a:pt x="1249" y="1066"/>
                    </a:lnTo>
                    <a:lnTo>
                      <a:pt x="732" y="937"/>
                    </a:lnTo>
                    <a:lnTo>
                      <a:pt x="732" y="937"/>
                    </a:lnTo>
                    <a:cubicBezTo>
                      <a:pt x="732" y="937"/>
                      <a:pt x="797" y="1701"/>
                      <a:pt x="1238" y="2196"/>
                    </a:cubicBezTo>
                    <a:cubicBezTo>
                      <a:pt x="539" y="2325"/>
                      <a:pt x="1" y="3003"/>
                      <a:pt x="1" y="3003"/>
                    </a:cubicBezTo>
                    <a:lnTo>
                      <a:pt x="506" y="3186"/>
                    </a:lnTo>
                    <a:lnTo>
                      <a:pt x="130" y="3520"/>
                    </a:lnTo>
                    <a:cubicBezTo>
                      <a:pt x="543" y="3751"/>
                      <a:pt x="892" y="3836"/>
                      <a:pt x="1181" y="3836"/>
                    </a:cubicBezTo>
                    <a:cubicBezTo>
                      <a:pt x="1457" y="3836"/>
                      <a:pt x="1678" y="3759"/>
                      <a:pt x="1852" y="3660"/>
                    </a:cubicBezTo>
                    <a:cubicBezTo>
                      <a:pt x="1862" y="4025"/>
                      <a:pt x="2024" y="4477"/>
                      <a:pt x="2551" y="4962"/>
                    </a:cubicBezTo>
                    <a:lnTo>
                      <a:pt x="2756" y="4499"/>
                    </a:lnTo>
                    <a:lnTo>
                      <a:pt x="3079" y="4919"/>
                    </a:lnTo>
                    <a:cubicBezTo>
                      <a:pt x="3079" y="4919"/>
                      <a:pt x="3627" y="4090"/>
                      <a:pt x="3434" y="3347"/>
                    </a:cubicBezTo>
                    <a:lnTo>
                      <a:pt x="3434" y="3347"/>
                    </a:lnTo>
                    <a:cubicBezTo>
                      <a:pt x="3584" y="3411"/>
                      <a:pt x="3763" y="3456"/>
                      <a:pt x="3974" y="3456"/>
                    </a:cubicBezTo>
                    <a:cubicBezTo>
                      <a:pt x="4262" y="3456"/>
                      <a:pt x="4610" y="3373"/>
                      <a:pt x="5027" y="3143"/>
                    </a:cubicBezTo>
                    <a:lnTo>
                      <a:pt x="4650" y="2809"/>
                    </a:lnTo>
                    <a:lnTo>
                      <a:pt x="5156" y="2626"/>
                    </a:lnTo>
                    <a:cubicBezTo>
                      <a:pt x="5156" y="2626"/>
                      <a:pt x="4564" y="1873"/>
                      <a:pt x="3810" y="1808"/>
                    </a:cubicBezTo>
                    <a:cubicBezTo>
                      <a:pt x="4004" y="1464"/>
                      <a:pt x="4101" y="937"/>
                      <a:pt x="3746" y="173"/>
                    </a:cubicBezTo>
                    <a:lnTo>
                      <a:pt x="3380" y="517"/>
                    </a:lnTo>
                    <a:lnTo>
                      <a:pt x="3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9"/>
              <p:cNvSpPr/>
              <p:nvPr/>
            </p:nvSpPr>
            <p:spPr>
              <a:xfrm rot="1933185" flipH="1">
                <a:off x="8164899" y="1832333"/>
                <a:ext cx="94979" cy="71439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745" extrusionOk="0">
                    <a:moveTo>
                      <a:pt x="1165" y="0"/>
                    </a:moveTo>
                    <a:cubicBezTo>
                      <a:pt x="953" y="0"/>
                      <a:pt x="740" y="79"/>
                      <a:pt x="571" y="238"/>
                    </a:cubicBezTo>
                    <a:cubicBezTo>
                      <a:pt x="1" y="765"/>
                      <a:pt x="356" y="1712"/>
                      <a:pt x="1131" y="1744"/>
                    </a:cubicBezTo>
                    <a:cubicBezTo>
                      <a:pt x="1140" y="1745"/>
                      <a:pt x="1148" y="1745"/>
                      <a:pt x="1157" y="1745"/>
                    </a:cubicBezTo>
                    <a:cubicBezTo>
                      <a:pt x="1915" y="1745"/>
                      <a:pt x="2319" y="845"/>
                      <a:pt x="1798" y="281"/>
                    </a:cubicBezTo>
                    <a:cubicBezTo>
                      <a:pt x="1629" y="95"/>
                      <a:pt x="1398" y="0"/>
                      <a:pt x="11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9"/>
              <p:cNvSpPr/>
              <p:nvPr/>
            </p:nvSpPr>
            <p:spPr>
              <a:xfrm rot="1933185" flipH="1">
                <a:off x="8874425" y="2051106"/>
                <a:ext cx="138375" cy="101202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2472" extrusionOk="0">
                    <a:moveTo>
                      <a:pt x="857" y="0"/>
                    </a:moveTo>
                    <a:cubicBezTo>
                      <a:pt x="559" y="0"/>
                      <a:pt x="355" y="33"/>
                      <a:pt x="355" y="33"/>
                    </a:cubicBezTo>
                    <a:lnTo>
                      <a:pt x="700" y="679"/>
                    </a:lnTo>
                    <a:lnTo>
                      <a:pt x="0" y="679"/>
                    </a:lnTo>
                    <a:cubicBezTo>
                      <a:pt x="514" y="2219"/>
                      <a:pt x="1469" y="2472"/>
                      <a:pt x="2041" y="2472"/>
                    </a:cubicBezTo>
                    <a:cubicBezTo>
                      <a:pt x="2320" y="2472"/>
                      <a:pt x="2508" y="2411"/>
                      <a:pt x="2508" y="2411"/>
                    </a:cubicBezTo>
                    <a:cubicBezTo>
                      <a:pt x="3380" y="2207"/>
                      <a:pt x="3100" y="1550"/>
                      <a:pt x="3100" y="1540"/>
                    </a:cubicBezTo>
                    <a:cubicBezTo>
                      <a:pt x="2871" y="195"/>
                      <a:pt x="1584" y="0"/>
                      <a:pt x="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9"/>
              <p:cNvSpPr/>
              <p:nvPr/>
            </p:nvSpPr>
            <p:spPr>
              <a:xfrm rot="1933185" flipH="1">
                <a:off x="8823482" y="1962209"/>
                <a:ext cx="159131" cy="137515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3359" extrusionOk="0">
                    <a:moveTo>
                      <a:pt x="2229" y="0"/>
                    </a:moveTo>
                    <a:lnTo>
                      <a:pt x="1906" y="614"/>
                    </a:lnTo>
                    <a:lnTo>
                      <a:pt x="1497" y="11"/>
                    </a:lnTo>
                    <a:lnTo>
                      <a:pt x="1497" y="11"/>
                    </a:lnTo>
                    <a:cubicBezTo>
                      <a:pt x="1497" y="11"/>
                      <a:pt x="1" y="1948"/>
                      <a:pt x="1518" y="3132"/>
                    </a:cubicBezTo>
                    <a:cubicBezTo>
                      <a:pt x="1518" y="3132"/>
                      <a:pt x="1694" y="3359"/>
                      <a:pt x="1972" y="3359"/>
                    </a:cubicBezTo>
                    <a:cubicBezTo>
                      <a:pt x="2135" y="3359"/>
                      <a:pt x="2333" y="3281"/>
                      <a:pt x="2552" y="3035"/>
                    </a:cubicBezTo>
                    <a:cubicBezTo>
                      <a:pt x="2552" y="3035"/>
                      <a:pt x="3886" y="1765"/>
                      <a:pt x="2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9"/>
              <p:cNvSpPr/>
              <p:nvPr/>
            </p:nvSpPr>
            <p:spPr>
              <a:xfrm rot="1933185" flipH="1">
                <a:off x="8757393" y="1976351"/>
                <a:ext cx="137924" cy="101366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2476" extrusionOk="0">
                    <a:moveTo>
                      <a:pt x="2537" y="1"/>
                    </a:moveTo>
                    <a:cubicBezTo>
                      <a:pt x="1818" y="1"/>
                      <a:pt x="497" y="191"/>
                      <a:pt x="280" y="1558"/>
                    </a:cubicBezTo>
                    <a:cubicBezTo>
                      <a:pt x="269" y="1558"/>
                      <a:pt x="0" y="2225"/>
                      <a:pt x="872" y="2419"/>
                    </a:cubicBezTo>
                    <a:cubicBezTo>
                      <a:pt x="872" y="2419"/>
                      <a:pt x="1055" y="2476"/>
                      <a:pt x="1327" y="2476"/>
                    </a:cubicBezTo>
                    <a:cubicBezTo>
                      <a:pt x="1899" y="2476"/>
                      <a:pt x="2866" y="2224"/>
                      <a:pt x="3369" y="664"/>
                    </a:cubicBezTo>
                    <a:lnTo>
                      <a:pt x="3369" y="664"/>
                    </a:lnTo>
                    <a:lnTo>
                      <a:pt x="2669" y="675"/>
                    </a:lnTo>
                    <a:lnTo>
                      <a:pt x="3003" y="29"/>
                    </a:lnTo>
                    <a:cubicBezTo>
                      <a:pt x="3003" y="29"/>
                      <a:pt x="2815" y="1"/>
                      <a:pt x="25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9"/>
              <p:cNvSpPr/>
              <p:nvPr/>
            </p:nvSpPr>
            <p:spPr>
              <a:xfrm rot="1933185" flipH="1">
                <a:off x="8806251" y="2093928"/>
                <a:ext cx="129122" cy="125110"/>
              </a:xfrm>
              <a:custGeom>
                <a:avLst/>
                <a:gdLst/>
                <a:ahLst/>
                <a:cxnLst/>
                <a:rect l="l" t="t" r="r" b="b"/>
                <a:pathLst>
                  <a:path w="3154" h="3056" extrusionOk="0">
                    <a:moveTo>
                      <a:pt x="2065" y="0"/>
                    </a:moveTo>
                    <a:cubicBezTo>
                      <a:pt x="1998" y="0"/>
                      <a:pt x="1923" y="6"/>
                      <a:pt x="1841" y="21"/>
                    </a:cubicBezTo>
                    <a:cubicBezTo>
                      <a:pt x="1841" y="21"/>
                      <a:pt x="0" y="182"/>
                      <a:pt x="194" y="2593"/>
                    </a:cubicBezTo>
                    <a:lnTo>
                      <a:pt x="829" y="2324"/>
                    </a:lnTo>
                    <a:lnTo>
                      <a:pt x="764" y="3056"/>
                    </a:lnTo>
                    <a:cubicBezTo>
                      <a:pt x="764" y="3056"/>
                      <a:pt x="3154" y="2464"/>
                      <a:pt x="2712" y="591"/>
                    </a:cubicBezTo>
                    <a:cubicBezTo>
                      <a:pt x="2712" y="591"/>
                      <a:pt x="2712" y="0"/>
                      <a:pt x="20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9"/>
              <p:cNvSpPr/>
              <p:nvPr/>
            </p:nvSpPr>
            <p:spPr>
              <a:xfrm rot="1933185" flipH="1">
                <a:off x="8735624" y="2050140"/>
                <a:ext cx="129573" cy="124578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3043" extrusionOk="0">
                    <a:moveTo>
                      <a:pt x="1045" y="0"/>
                    </a:moveTo>
                    <a:cubicBezTo>
                      <a:pt x="832" y="0"/>
                      <a:pt x="515" y="101"/>
                      <a:pt x="431" y="675"/>
                    </a:cubicBezTo>
                    <a:cubicBezTo>
                      <a:pt x="431" y="675"/>
                      <a:pt x="1" y="2472"/>
                      <a:pt x="2347" y="3043"/>
                    </a:cubicBezTo>
                    <a:lnTo>
                      <a:pt x="2293" y="2354"/>
                    </a:lnTo>
                    <a:lnTo>
                      <a:pt x="2960" y="2644"/>
                    </a:lnTo>
                    <a:cubicBezTo>
                      <a:pt x="2960" y="2644"/>
                      <a:pt x="3165" y="201"/>
                      <a:pt x="1249" y="29"/>
                    </a:cubicBezTo>
                    <a:cubicBezTo>
                      <a:pt x="1245" y="29"/>
                      <a:pt x="1160" y="0"/>
                      <a:pt x="1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9"/>
              <p:cNvSpPr/>
              <p:nvPr/>
            </p:nvSpPr>
            <p:spPr>
              <a:xfrm rot="1933185" flipH="1">
                <a:off x="8815954" y="2028580"/>
                <a:ext cx="115940" cy="107097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2616" extrusionOk="0">
                    <a:moveTo>
                      <a:pt x="1486" y="1410"/>
                    </a:moveTo>
                    <a:lnTo>
                      <a:pt x="1464" y="1432"/>
                    </a:lnTo>
                    <a:cubicBezTo>
                      <a:pt x="1454" y="1432"/>
                      <a:pt x="1454" y="1421"/>
                      <a:pt x="1443" y="1410"/>
                    </a:cubicBezTo>
                    <a:close/>
                    <a:moveTo>
                      <a:pt x="1260" y="0"/>
                    </a:moveTo>
                    <a:cubicBezTo>
                      <a:pt x="1098" y="215"/>
                      <a:pt x="1002" y="474"/>
                      <a:pt x="980" y="732"/>
                    </a:cubicBezTo>
                    <a:cubicBezTo>
                      <a:pt x="795" y="612"/>
                      <a:pt x="560" y="586"/>
                      <a:pt x="387" y="586"/>
                    </a:cubicBezTo>
                    <a:cubicBezTo>
                      <a:pt x="249" y="586"/>
                      <a:pt x="151" y="603"/>
                      <a:pt x="151" y="603"/>
                    </a:cubicBezTo>
                    <a:lnTo>
                      <a:pt x="291" y="872"/>
                    </a:lnTo>
                    <a:lnTo>
                      <a:pt x="1" y="872"/>
                    </a:lnTo>
                    <a:cubicBezTo>
                      <a:pt x="173" y="1367"/>
                      <a:pt x="442" y="1539"/>
                      <a:pt x="679" y="1604"/>
                    </a:cubicBezTo>
                    <a:cubicBezTo>
                      <a:pt x="539" y="1754"/>
                      <a:pt x="431" y="2013"/>
                      <a:pt x="463" y="2422"/>
                    </a:cubicBezTo>
                    <a:lnTo>
                      <a:pt x="732" y="2303"/>
                    </a:lnTo>
                    <a:lnTo>
                      <a:pt x="711" y="2605"/>
                    </a:lnTo>
                    <a:cubicBezTo>
                      <a:pt x="711" y="2605"/>
                      <a:pt x="1260" y="2475"/>
                      <a:pt x="1464" y="2077"/>
                    </a:cubicBezTo>
                    <a:cubicBezTo>
                      <a:pt x="1550" y="2282"/>
                      <a:pt x="1766" y="2508"/>
                      <a:pt x="2207" y="2615"/>
                    </a:cubicBezTo>
                    <a:lnTo>
                      <a:pt x="2185" y="2325"/>
                    </a:lnTo>
                    <a:lnTo>
                      <a:pt x="2465" y="2454"/>
                    </a:lnTo>
                    <a:cubicBezTo>
                      <a:pt x="2465" y="2454"/>
                      <a:pt x="2508" y="1916"/>
                      <a:pt x="2228" y="1582"/>
                    </a:cubicBezTo>
                    <a:cubicBezTo>
                      <a:pt x="2433" y="1507"/>
                      <a:pt x="2680" y="1313"/>
                      <a:pt x="2831" y="850"/>
                    </a:cubicBezTo>
                    <a:lnTo>
                      <a:pt x="2541" y="850"/>
                    </a:lnTo>
                    <a:lnTo>
                      <a:pt x="2680" y="581"/>
                    </a:lnTo>
                    <a:cubicBezTo>
                      <a:pt x="2624" y="574"/>
                      <a:pt x="2568" y="571"/>
                      <a:pt x="2511" y="571"/>
                    </a:cubicBezTo>
                    <a:cubicBezTo>
                      <a:pt x="2306" y="571"/>
                      <a:pt x="2099" y="615"/>
                      <a:pt x="1906" y="700"/>
                    </a:cubicBezTo>
                    <a:cubicBezTo>
                      <a:pt x="1884" y="431"/>
                      <a:pt x="1755" y="183"/>
                      <a:pt x="1561" y="0"/>
                    </a:cubicBezTo>
                    <a:lnTo>
                      <a:pt x="1432" y="258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473;p9"/>
              <p:cNvSpPr/>
              <p:nvPr/>
            </p:nvSpPr>
            <p:spPr>
              <a:xfrm rot="1933185" flipH="1">
                <a:off x="8847796" y="2065844"/>
                <a:ext cx="47612" cy="40776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996" extrusionOk="0">
                    <a:moveTo>
                      <a:pt x="668" y="1"/>
                    </a:moveTo>
                    <a:cubicBezTo>
                      <a:pt x="216" y="1"/>
                      <a:pt x="0" y="539"/>
                      <a:pt x="312" y="851"/>
                    </a:cubicBezTo>
                    <a:cubicBezTo>
                      <a:pt x="413" y="951"/>
                      <a:pt x="536" y="996"/>
                      <a:pt x="657" y="996"/>
                    </a:cubicBezTo>
                    <a:cubicBezTo>
                      <a:pt x="915" y="996"/>
                      <a:pt x="1163" y="795"/>
                      <a:pt x="1163" y="496"/>
                    </a:cubicBezTo>
                    <a:cubicBezTo>
                      <a:pt x="1163" y="216"/>
                      <a:pt x="937" y="1"/>
                      <a:pt x="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9"/>
              <p:cNvSpPr/>
              <p:nvPr/>
            </p:nvSpPr>
            <p:spPr>
              <a:xfrm rot="1933185" flipH="1">
                <a:off x="8625397" y="1706154"/>
                <a:ext cx="110168" cy="6591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1610" extrusionOk="0">
                    <a:moveTo>
                      <a:pt x="1262" y="0"/>
                    </a:moveTo>
                    <a:cubicBezTo>
                      <a:pt x="626" y="0"/>
                      <a:pt x="32" y="396"/>
                      <a:pt x="32" y="396"/>
                    </a:cubicBezTo>
                    <a:lnTo>
                      <a:pt x="452" y="719"/>
                    </a:lnTo>
                    <a:lnTo>
                      <a:pt x="0" y="924"/>
                    </a:lnTo>
                    <a:cubicBezTo>
                      <a:pt x="495" y="1455"/>
                      <a:pt x="954" y="1610"/>
                      <a:pt x="1321" y="1610"/>
                    </a:cubicBezTo>
                    <a:cubicBezTo>
                      <a:pt x="1839" y="1610"/>
                      <a:pt x="2174" y="1300"/>
                      <a:pt x="2174" y="1300"/>
                    </a:cubicBezTo>
                    <a:cubicBezTo>
                      <a:pt x="2691" y="902"/>
                      <a:pt x="2303" y="558"/>
                      <a:pt x="2303" y="558"/>
                    </a:cubicBezTo>
                    <a:cubicBezTo>
                      <a:pt x="2014" y="134"/>
                      <a:pt x="1631" y="0"/>
                      <a:pt x="1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9"/>
              <p:cNvSpPr/>
              <p:nvPr/>
            </p:nvSpPr>
            <p:spPr>
              <a:xfrm rot="1933185" flipH="1">
                <a:off x="8625380" y="1630830"/>
                <a:ext cx="102676" cy="95429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331" extrusionOk="0">
                    <a:moveTo>
                      <a:pt x="883" y="0"/>
                    </a:moveTo>
                    <a:lnTo>
                      <a:pt x="850" y="506"/>
                    </a:lnTo>
                    <a:lnTo>
                      <a:pt x="398" y="226"/>
                    </a:lnTo>
                    <a:lnTo>
                      <a:pt x="398" y="226"/>
                    </a:lnTo>
                    <a:cubicBezTo>
                      <a:pt x="398" y="227"/>
                      <a:pt x="0" y="1959"/>
                      <a:pt x="1356" y="2282"/>
                    </a:cubicBezTo>
                    <a:cubicBezTo>
                      <a:pt x="1356" y="2282"/>
                      <a:pt x="1447" y="2331"/>
                      <a:pt x="1564" y="2331"/>
                    </a:cubicBezTo>
                    <a:cubicBezTo>
                      <a:pt x="1713" y="2331"/>
                      <a:pt x="1905" y="2254"/>
                      <a:pt x="2013" y="1905"/>
                    </a:cubicBezTo>
                    <a:cubicBezTo>
                      <a:pt x="2013" y="1905"/>
                      <a:pt x="2508" y="657"/>
                      <a:pt x="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9"/>
              <p:cNvSpPr/>
              <p:nvPr/>
            </p:nvSpPr>
            <p:spPr>
              <a:xfrm rot="1933185" flipH="1">
                <a:off x="8583111" y="1607009"/>
                <a:ext cx="96084" cy="91786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42" extrusionOk="0">
                    <a:moveTo>
                      <a:pt x="1711" y="0"/>
                    </a:moveTo>
                    <a:cubicBezTo>
                      <a:pt x="1711" y="0"/>
                      <a:pt x="0" y="495"/>
                      <a:pt x="366" y="1840"/>
                    </a:cubicBezTo>
                    <a:cubicBezTo>
                      <a:pt x="366" y="1840"/>
                      <a:pt x="383" y="2241"/>
                      <a:pt x="820" y="2241"/>
                    </a:cubicBezTo>
                    <a:cubicBezTo>
                      <a:pt x="880" y="2241"/>
                      <a:pt x="947" y="2234"/>
                      <a:pt x="1022" y="2217"/>
                    </a:cubicBezTo>
                    <a:cubicBezTo>
                      <a:pt x="1022" y="2217"/>
                      <a:pt x="2346" y="2056"/>
                      <a:pt x="2131" y="312"/>
                    </a:cubicBezTo>
                    <a:lnTo>
                      <a:pt x="2131" y="312"/>
                    </a:lnTo>
                    <a:lnTo>
                      <a:pt x="1679" y="527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9"/>
              <p:cNvSpPr/>
              <p:nvPr/>
            </p:nvSpPr>
            <p:spPr>
              <a:xfrm rot="1933185" flipH="1">
                <a:off x="8563625" y="1705346"/>
                <a:ext cx="113279" cy="100752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461" extrusionOk="0">
                    <a:moveTo>
                      <a:pt x="1538" y="1"/>
                    </a:moveTo>
                    <a:cubicBezTo>
                      <a:pt x="1437" y="1"/>
                      <a:pt x="1312" y="39"/>
                      <a:pt x="1163" y="146"/>
                    </a:cubicBezTo>
                    <a:cubicBezTo>
                      <a:pt x="1163" y="146"/>
                      <a:pt x="0" y="803"/>
                      <a:pt x="851" y="2331"/>
                    </a:cubicBezTo>
                    <a:lnTo>
                      <a:pt x="1195" y="1954"/>
                    </a:lnTo>
                    <a:lnTo>
                      <a:pt x="1367" y="2460"/>
                    </a:lnTo>
                    <a:cubicBezTo>
                      <a:pt x="1367" y="2460"/>
                      <a:pt x="2766" y="1352"/>
                      <a:pt x="1905" y="254"/>
                    </a:cubicBezTo>
                    <a:cubicBezTo>
                      <a:pt x="1905" y="246"/>
                      <a:pt x="1795" y="1"/>
                      <a:pt x="15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9"/>
              <p:cNvSpPr/>
              <p:nvPr/>
            </p:nvSpPr>
            <p:spPr>
              <a:xfrm rot="1933185" flipH="1">
                <a:off x="8536304" y="1663764"/>
                <a:ext cx="100056" cy="7344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1794" extrusionOk="0">
                    <a:moveTo>
                      <a:pt x="976" y="1"/>
                    </a:moveTo>
                    <a:cubicBezTo>
                      <a:pt x="837" y="1"/>
                      <a:pt x="688" y="25"/>
                      <a:pt x="528" y="82"/>
                    </a:cubicBezTo>
                    <a:cubicBezTo>
                      <a:pt x="528" y="82"/>
                      <a:pt x="0" y="136"/>
                      <a:pt x="183" y="760"/>
                    </a:cubicBezTo>
                    <a:cubicBezTo>
                      <a:pt x="183" y="760"/>
                      <a:pt x="387" y="1793"/>
                      <a:pt x="1635" y="1793"/>
                    </a:cubicBezTo>
                    <a:cubicBezTo>
                      <a:pt x="1794" y="1793"/>
                      <a:pt x="1969" y="1777"/>
                      <a:pt x="2164" y="1739"/>
                    </a:cubicBezTo>
                    <a:lnTo>
                      <a:pt x="1916" y="1298"/>
                    </a:lnTo>
                    <a:lnTo>
                      <a:pt x="2443" y="1287"/>
                    </a:lnTo>
                    <a:cubicBezTo>
                      <a:pt x="2443" y="1287"/>
                      <a:pt x="1979" y="1"/>
                      <a:pt x="9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9"/>
              <p:cNvSpPr/>
              <p:nvPr/>
            </p:nvSpPr>
            <p:spPr>
              <a:xfrm rot="1933185" flipH="1">
                <a:off x="8598991" y="1668521"/>
                <a:ext cx="85972" cy="80691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1971" extrusionOk="0">
                    <a:moveTo>
                      <a:pt x="1141" y="948"/>
                    </a:moveTo>
                    <a:lnTo>
                      <a:pt x="1141" y="969"/>
                    </a:lnTo>
                    <a:lnTo>
                      <a:pt x="1130" y="959"/>
                    </a:lnTo>
                    <a:lnTo>
                      <a:pt x="1141" y="948"/>
                    </a:lnTo>
                    <a:close/>
                    <a:moveTo>
                      <a:pt x="764" y="1"/>
                    </a:moveTo>
                    <a:lnTo>
                      <a:pt x="754" y="205"/>
                    </a:lnTo>
                    <a:lnTo>
                      <a:pt x="571" y="87"/>
                    </a:lnTo>
                    <a:lnTo>
                      <a:pt x="571" y="87"/>
                    </a:lnTo>
                    <a:cubicBezTo>
                      <a:pt x="528" y="280"/>
                      <a:pt x="538" y="474"/>
                      <a:pt x="603" y="657"/>
                    </a:cubicBezTo>
                    <a:cubicBezTo>
                      <a:pt x="586" y="656"/>
                      <a:pt x="569" y="656"/>
                      <a:pt x="552" y="656"/>
                    </a:cubicBezTo>
                    <a:cubicBezTo>
                      <a:pt x="365" y="656"/>
                      <a:pt x="179" y="710"/>
                      <a:pt x="11" y="819"/>
                    </a:cubicBezTo>
                    <a:lnTo>
                      <a:pt x="194" y="948"/>
                    </a:lnTo>
                    <a:lnTo>
                      <a:pt x="0" y="1045"/>
                    </a:lnTo>
                    <a:cubicBezTo>
                      <a:pt x="204" y="1265"/>
                      <a:pt x="393" y="1325"/>
                      <a:pt x="549" y="1325"/>
                    </a:cubicBezTo>
                    <a:cubicBezTo>
                      <a:pt x="591" y="1325"/>
                      <a:pt x="631" y="1321"/>
                      <a:pt x="668" y="1314"/>
                    </a:cubicBezTo>
                    <a:lnTo>
                      <a:pt x="668" y="1314"/>
                    </a:lnTo>
                    <a:cubicBezTo>
                      <a:pt x="614" y="1529"/>
                      <a:pt x="657" y="1744"/>
                      <a:pt x="775" y="1916"/>
                    </a:cubicBezTo>
                    <a:lnTo>
                      <a:pt x="915" y="1766"/>
                    </a:lnTo>
                    <a:lnTo>
                      <a:pt x="991" y="1970"/>
                    </a:lnTo>
                    <a:cubicBezTo>
                      <a:pt x="991" y="1970"/>
                      <a:pt x="1313" y="1712"/>
                      <a:pt x="1324" y="1389"/>
                    </a:cubicBezTo>
                    <a:cubicBezTo>
                      <a:pt x="1422" y="1471"/>
                      <a:pt x="1558" y="1540"/>
                      <a:pt x="1765" y="1540"/>
                    </a:cubicBezTo>
                    <a:cubicBezTo>
                      <a:pt x="1829" y="1540"/>
                      <a:pt x="1901" y="1534"/>
                      <a:pt x="1981" y="1518"/>
                    </a:cubicBezTo>
                    <a:lnTo>
                      <a:pt x="1873" y="1335"/>
                    </a:lnTo>
                    <a:lnTo>
                      <a:pt x="2099" y="1335"/>
                    </a:lnTo>
                    <a:cubicBezTo>
                      <a:pt x="2099" y="1335"/>
                      <a:pt x="1970" y="959"/>
                      <a:pt x="1679" y="840"/>
                    </a:cubicBezTo>
                    <a:cubicBezTo>
                      <a:pt x="1798" y="722"/>
                      <a:pt x="1905" y="517"/>
                      <a:pt x="1862" y="173"/>
                    </a:cubicBezTo>
                    <a:lnTo>
                      <a:pt x="1862" y="173"/>
                    </a:lnTo>
                    <a:lnTo>
                      <a:pt x="1669" y="270"/>
                    </a:lnTo>
                    <a:lnTo>
                      <a:pt x="1679" y="44"/>
                    </a:lnTo>
                    <a:lnTo>
                      <a:pt x="1679" y="44"/>
                    </a:lnTo>
                    <a:cubicBezTo>
                      <a:pt x="1496" y="98"/>
                      <a:pt x="1335" y="205"/>
                      <a:pt x="1206" y="356"/>
                    </a:cubicBezTo>
                    <a:cubicBezTo>
                      <a:pt x="1109" y="184"/>
                      <a:pt x="947" y="54"/>
                      <a:pt x="7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9"/>
              <p:cNvSpPr/>
              <p:nvPr/>
            </p:nvSpPr>
            <p:spPr>
              <a:xfrm rot="1933185" flipH="1">
                <a:off x="8620977" y="1690589"/>
                <a:ext cx="36313" cy="2968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725" extrusionOk="0">
                    <a:moveTo>
                      <a:pt x="449" y="0"/>
                    </a:moveTo>
                    <a:cubicBezTo>
                      <a:pt x="396" y="0"/>
                      <a:pt x="342" y="12"/>
                      <a:pt x="291" y="36"/>
                    </a:cubicBezTo>
                    <a:cubicBezTo>
                      <a:pt x="1" y="176"/>
                      <a:pt x="11" y="596"/>
                      <a:pt x="324" y="703"/>
                    </a:cubicBezTo>
                    <a:cubicBezTo>
                      <a:pt x="365" y="718"/>
                      <a:pt x="406" y="725"/>
                      <a:pt x="446" y="725"/>
                    </a:cubicBezTo>
                    <a:cubicBezTo>
                      <a:pt x="694" y="725"/>
                      <a:pt x="887" y="458"/>
                      <a:pt x="776" y="208"/>
                    </a:cubicBezTo>
                    <a:cubicBezTo>
                      <a:pt x="714" y="76"/>
                      <a:pt x="585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9"/>
              <p:cNvSpPr/>
              <p:nvPr/>
            </p:nvSpPr>
            <p:spPr>
              <a:xfrm rot="1933185" flipH="1">
                <a:off x="8541994" y="2030342"/>
                <a:ext cx="56005" cy="3344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817" extrusionOk="0">
                    <a:moveTo>
                      <a:pt x="639" y="0"/>
                    </a:moveTo>
                    <a:cubicBezTo>
                      <a:pt x="315" y="0"/>
                      <a:pt x="11" y="204"/>
                      <a:pt x="11" y="204"/>
                    </a:cubicBezTo>
                    <a:lnTo>
                      <a:pt x="227" y="366"/>
                    </a:lnTo>
                    <a:lnTo>
                      <a:pt x="1" y="473"/>
                    </a:lnTo>
                    <a:cubicBezTo>
                      <a:pt x="248" y="739"/>
                      <a:pt x="480" y="817"/>
                      <a:pt x="666" y="817"/>
                    </a:cubicBezTo>
                    <a:cubicBezTo>
                      <a:pt x="934" y="817"/>
                      <a:pt x="1109" y="656"/>
                      <a:pt x="1109" y="656"/>
                    </a:cubicBezTo>
                    <a:cubicBezTo>
                      <a:pt x="1368" y="463"/>
                      <a:pt x="1174" y="280"/>
                      <a:pt x="1163" y="280"/>
                    </a:cubicBezTo>
                    <a:cubicBezTo>
                      <a:pt x="1018" y="68"/>
                      <a:pt x="825" y="0"/>
                      <a:pt x="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9"/>
              <p:cNvSpPr/>
              <p:nvPr/>
            </p:nvSpPr>
            <p:spPr>
              <a:xfrm rot="1933185" flipH="1">
                <a:off x="8542127" y="1992466"/>
                <a:ext cx="51993" cy="48186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77" extrusionOk="0">
                    <a:moveTo>
                      <a:pt x="452" y="0"/>
                    </a:moveTo>
                    <a:lnTo>
                      <a:pt x="430" y="248"/>
                    </a:lnTo>
                    <a:lnTo>
                      <a:pt x="204" y="108"/>
                    </a:lnTo>
                    <a:lnTo>
                      <a:pt x="204" y="108"/>
                    </a:lnTo>
                    <a:cubicBezTo>
                      <a:pt x="204" y="108"/>
                      <a:pt x="0" y="990"/>
                      <a:pt x="689" y="1163"/>
                    </a:cubicBezTo>
                    <a:cubicBezTo>
                      <a:pt x="689" y="1162"/>
                      <a:pt x="689" y="1162"/>
                      <a:pt x="690" y="1162"/>
                    </a:cubicBezTo>
                    <a:cubicBezTo>
                      <a:pt x="698" y="1162"/>
                      <a:pt x="738" y="1177"/>
                      <a:pt x="788" y="1177"/>
                    </a:cubicBezTo>
                    <a:cubicBezTo>
                      <a:pt x="865" y="1177"/>
                      <a:pt x="967" y="1142"/>
                      <a:pt x="1022" y="969"/>
                    </a:cubicBezTo>
                    <a:cubicBezTo>
                      <a:pt x="1022" y="969"/>
                      <a:pt x="1270" y="334"/>
                      <a:pt x="4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9"/>
              <p:cNvSpPr/>
              <p:nvPr/>
            </p:nvSpPr>
            <p:spPr>
              <a:xfrm rot="1933185" flipH="1">
                <a:off x="8520515" y="1979849"/>
                <a:ext cx="48963" cy="4683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44" extrusionOk="0">
                    <a:moveTo>
                      <a:pt x="873" y="0"/>
                    </a:moveTo>
                    <a:cubicBezTo>
                      <a:pt x="872" y="0"/>
                      <a:pt x="1" y="248"/>
                      <a:pt x="184" y="937"/>
                    </a:cubicBezTo>
                    <a:cubicBezTo>
                      <a:pt x="193" y="937"/>
                      <a:pt x="194" y="1144"/>
                      <a:pt x="412" y="1144"/>
                    </a:cubicBezTo>
                    <a:cubicBezTo>
                      <a:pt x="443" y="1144"/>
                      <a:pt x="478" y="1140"/>
                      <a:pt x="517" y="1130"/>
                    </a:cubicBezTo>
                    <a:cubicBezTo>
                      <a:pt x="517" y="1130"/>
                      <a:pt x="1195" y="1044"/>
                      <a:pt x="1088" y="162"/>
                    </a:cubicBezTo>
                    <a:lnTo>
                      <a:pt x="1088" y="162"/>
                    </a:lnTo>
                    <a:lnTo>
                      <a:pt x="851" y="269"/>
                    </a:lnTo>
                    <a:lnTo>
                      <a:pt x="8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9"/>
              <p:cNvSpPr/>
              <p:nvPr/>
            </p:nvSpPr>
            <p:spPr>
              <a:xfrm rot="1933185" flipH="1">
                <a:off x="8510750" y="2030040"/>
                <a:ext cx="57765" cy="51092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248" extrusionOk="0">
                    <a:moveTo>
                      <a:pt x="784" y="0"/>
                    </a:moveTo>
                    <a:cubicBezTo>
                      <a:pt x="732" y="0"/>
                      <a:pt x="668" y="20"/>
                      <a:pt x="593" y="74"/>
                    </a:cubicBezTo>
                    <a:cubicBezTo>
                      <a:pt x="593" y="74"/>
                      <a:pt x="1" y="408"/>
                      <a:pt x="442" y="1183"/>
                    </a:cubicBezTo>
                    <a:lnTo>
                      <a:pt x="614" y="989"/>
                    </a:lnTo>
                    <a:lnTo>
                      <a:pt x="700" y="1247"/>
                    </a:lnTo>
                    <a:cubicBezTo>
                      <a:pt x="700" y="1247"/>
                      <a:pt x="1411" y="688"/>
                      <a:pt x="969" y="128"/>
                    </a:cubicBezTo>
                    <a:cubicBezTo>
                      <a:pt x="977" y="128"/>
                      <a:pt x="918" y="0"/>
                      <a:pt x="7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9"/>
              <p:cNvSpPr/>
              <p:nvPr/>
            </p:nvSpPr>
            <p:spPr>
              <a:xfrm rot="1933185" flipH="1">
                <a:off x="8496566" y="2008908"/>
                <a:ext cx="51174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10" extrusionOk="0">
                    <a:moveTo>
                      <a:pt x="499" y="0"/>
                    </a:moveTo>
                    <a:cubicBezTo>
                      <a:pt x="428" y="0"/>
                      <a:pt x="352" y="13"/>
                      <a:pt x="270" y="42"/>
                    </a:cubicBezTo>
                    <a:cubicBezTo>
                      <a:pt x="270" y="42"/>
                      <a:pt x="1" y="64"/>
                      <a:pt x="98" y="386"/>
                    </a:cubicBezTo>
                    <a:cubicBezTo>
                      <a:pt x="98" y="386"/>
                      <a:pt x="199" y="910"/>
                      <a:pt x="835" y="910"/>
                    </a:cubicBezTo>
                    <a:cubicBezTo>
                      <a:pt x="918" y="910"/>
                      <a:pt x="1009" y="901"/>
                      <a:pt x="1109" y="882"/>
                    </a:cubicBezTo>
                    <a:lnTo>
                      <a:pt x="980" y="656"/>
                    </a:lnTo>
                    <a:lnTo>
                      <a:pt x="1249" y="656"/>
                    </a:lnTo>
                    <a:cubicBezTo>
                      <a:pt x="1249" y="656"/>
                      <a:pt x="1009" y="0"/>
                      <a:pt x="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9"/>
              <p:cNvSpPr/>
              <p:nvPr/>
            </p:nvSpPr>
            <p:spPr>
              <a:xfrm rot="1933185" flipH="1">
                <a:off x="8528687" y="2011401"/>
                <a:ext cx="43641" cy="40571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991" extrusionOk="0">
                    <a:moveTo>
                      <a:pt x="581" y="474"/>
                    </a:moveTo>
                    <a:lnTo>
                      <a:pt x="581" y="484"/>
                    </a:lnTo>
                    <a:lnTo>
                      <a:pt x="570" y="484"/>
                    </a:lnTo>
                    <a:lnTo>
                      <a:pt x="581" y="474"/>
                    </a:lnTo>
                    <a:close/>
                    <a:moveTo>
                      <a:pt x="388" y="0"/>
                    </a:moveTo>
                    <a:lnTo>
                      <a:pt x="388" y="108"/>
                    </a:lnTo>
                    <a:lnTo>
                      <a:pt x="291" y="43"/>
                    </a:lnTo>
                    <a:lnTo>
                      <a:pt x="291" y="43"/>
                    </a:lnTo>
                    <a:cubicBezTo>
                      <a:pt x="269" y="140"/>
                      <a:pt x="280" y="237"/>
                      <a:pt x="312" y="334"/>
                    </a:cubicBezTo>
                    <a:cubicBezTo>
                      <a:pt x="298" y="332"/>
                      <a:pt x="284" y="332"/>
                      <a:pt x="271" y="332"/>
                    </a:cubicBezTo>
                    <a:cubicBezTo>
                      <a:pt x="177" y="332"/>
                      <a:pt x="86" y="362"/>
                      <a:pt x="11" y="409"/>
                    </a:cubicBezTo>
                    <a:lnTo>
                      <a:pt x="97" y="484"/>
                    </a:lnTo>
                    <a:lnTo>
                      <a:pt x="0" y="528"/>
                    </a:lnTo>
                    <a:cubicBezTo>
                      <a:pt x="64" y="610"/>
                      <a:pt x="168" y="661"/>
                      <a:pt x="277" y="661"/>
                    </a:cubicBezTo>
                    <a:cubicBezTo>
                      <a:pt x="296" y="661"/>
                      <a:pt x="315" y="660"/>
                      <a:pt x="334" y="657"/>
                    </a:cubicBezTo>
                    <a:lnTo>
                      <a:pt x="334" y="657"/>
                    </a:lnTo>
                    <a:cubicBezTo>
                      <a:pt x="312" y="764"/>
                      <a:pt x="334" y="872"/>
                      <a:pt x="388" y="969"/>
                    </a:cubicBezTo>
                    <a:lnTo>
                      <a:pt x="463" y="883"/>
                    </a:lnTo>
                    <a:lnTo>
                      <a:pt x="495" y="990"/>
                    </a:lnTo>
                    <a:cubicBezTo>
                      <a:pt x="592" y="915"/>
                      <a:pt x="657" y="818"/>
                      <a:pt x="678" y="700"/>
                    </a:cubicBezTo>
                    <a:cubicBezTo>
                      <a:pt x="738" y="752"/>
                      <a:pt x="820" y="779"/>
                      <a:pt x="900" y="779"/>
                    </a:cubicBezTo>
                    <a:cubicBezTo>
                      <a:pt x="934" y="779"/>
                      <a:pt x="969" y="774"/>
                      <a:pt x="1001" y="764"/>
                    </a:cubicBezTo>
                    <a:lnTo>
                      <a:pt x="958" y="667"/>
                    </a:lnTo>
                    <a:lnTo>
                      <a:pt x="1066" y="667"/>
                    </a:lnTo>
                    <a:cubicBezTo>
                      <a:pt x="1022" y="560"/>
                      <a:pt x="947" y="474"/>
                      <a:pt x="850" y="420"/>
                    </a:cubicBezTo>
                    <a:cubicBezTo>
                      <a:pt x="936" y="323"/>
                      <a:pt x="969" y="205"/>
                      <a:pt x="947" y="86"/>
                    </a:cubicBezTo>
                    <a:lnTo>
                      <a:pt x="947" y="86"/>
                    </a:lnTo>
                    <a:lnTo>
                      <a:pt x="850" y="129"/>
                    </a:lnTo>
                    <a:lnTo>
                      <a:pt x="850" y="22"/>
                    </a:lnTo>
                    <a:cubicBezTo>
                      <a:pt x="753" y="43"/>
                      <a:pt x="667" y="97"/>
                      <a:pt x="603" y="172"/>
                    </a:cubicBezTo>
                    <a:cubicBezTo>
                      <a:pt x="560" y="86"/>
                      <a:pt x="474" y="32"/>
                      <a:pt x="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9"/>
              <p:cNvSpPr/>
              <p:nvPr/>
            </p:nvSpPr>
            <p:spPr>
              <a:xfrm rot="1933185" flipH="1">
                <a:off x="8540258" y="2022977"/>
                <a:ext cx="19323" cy="14984"/>
              </a:xfrm>
              <a:custGeom>
                <a:avLst/>
                <a:gdLst/>
                <a:ahLst/>
                <a:cxnLst/>
                <a:rect l="l" t="t" r="r" b="b"/>
                <a:pathLst>
                  <a:path w="472" h="366" extrusionOk="0">
                    <a:moveTo>
                      <a:pt x="260" y="0"/>
                    </a:moveTo>
                    <a:cubicBezTo>
                      <a:pt x="234" y="0"/>
                      <a:pt x="207" y="6"/>
                      <a:pt x="181" y="17"/>
                    </a:cubicBezTo>
                    <a:cubicBezTo>
                      <a:pt x="1" y="112"/>
                      <a:pt x="96" y="366"/>
                      <a:pt x="269" y="366"/>
                    </a:cubicBezTo>
                    <a:cubicBezTo>
                      <a:pt x="292" y="366"/>
                      <a:pt x="317" y="361"/>
                      <a:pt x="342" y="351"/>
                    </a:cubicBezTo>
                    <a:cubicBezTo>
                      <a:pt x="428" y="308"/>
                      <a:pt x="471" y="200"/>
                      <a:pt x="428" y="103"/>
                    </a:cubicBezTo>
                    <a:cubicBezTo>
                      <a:pt x="397" y="40"/>
                      <a:pt x="331" y="0"/>
                      <a:pt x="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9"/>
              <p:cNvSpPr/>
              <p:nvPr/>
            </p:nvSpPr>
            <p:spPr>
              <a:xfrm rot="1933185" flipH="1">
                <a:off x="9039362" y="2448385"/>
                <a:ext cx="264877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3871" extrusionOk="0">
                    <a:moveTo>
                      <a:pt x="3041" y="0"/>
                    </a:moveTo>
                    <a:cubicBezTo>
                      <a:pt x="1518" y="0"/>
                      <a:pt x="98" y="951"/>
                      <a:pt x="98" y="951"/>
                    </a:cubicBezTo>
                    <a:lnTo>
                      <a:pt x="1109" y="1715"/>
                    </a:lnTo>
                    <a:lnTo>
                      <a:pt x="1" y="2221"/>
                    </a:lnTo>
                    <a:cubicBezTo>
                      <a:pt x="1192" y="3497"/>
                      <a:pt x="2296" y="3871"/>
                      <a:pt x="3181" y="3871"/>
                    </a:cubicBezTo>
                    <a:cubicBezTo>
                      <a:pt x="4430" y="3871"/>
                      <a:pt x="5242" y="3125"/>
                      <a:pt x="5242" y="3125"/>
                    </a:cubicBezTo>
                    <a:cubicBezTo>
                      <a:pt x="6469" y="2178"/>
                      <a:pt x="5543" y="1339"/>
                      <a:pt x="5543" y="1339"/>
                    </a:cubicBezTo>
                    <a:cubicBezTo>
                      <a:pt x="4847" y="322"/>
                      <a:pt x="3927" y="0"/>
                      <a:pt x="30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9"/>
              <p:cNvSpPr/>
              <p:nvPr/>
            </p:nvSpPr>
            <p:spPr>
              <a:xfrm rot="1933185" flipH="1">
                <a:off x="9039014" y="2267182"/>
                <a:ext cx="246332" cy="229137"/>
              </a:xfrm>
              <a:custGeom>
                <a:avLst/>
                <a:gdLst/>
                <a:ahLst/>
                <a:cxnLst/>
                <a:rect l="l" t="t" r="r" b="b"/>
                <a:pathLst>
                  <a:path w="6017" h="5597" extrusionOk="0">
                    <a:moveTo>
                      <a:pt x="2110" y="0"/>
                    </a:moveTo>
                    <a:lnTo>
                      <a:pt x="2035" y="1216"/>
                    </a:lnTo>
                    <a:lnTo>
                      <a:pt x="958" y="538"/>
                    </a:lnTo>
                    <a:lnTo>
                      <a:pt x="958" y="538"/>
                    </a:lnTo>
                    <a:cubicBezTo>
                      <a:pt x="958" y="538"/>
                      <a:pt x="1" y="4714"/>
                      <a:pt x="3262" y="5489"/>
                    </a:cubicBezTo>
                    <a:cubicBezTo>
                      <a:pt x="3257" y="5489"/>
                      <a:pt x="3465" y="5597"/>
                      <a:pt x="3740" y="5597"/>
                    </a:cubicBezTo>
                    <a:cubicBezTo>
                      <a:pt x="4097" y="5597"/>
                      <a:pt x="4566" y="5414"/>
                      <a:pt x="4822" y="4574"/>
                    </a:cubicBezTo>
                    <a:cubicBezTo>
                      <a:pt x="4822" y="4574"/>
                      <a:pt x="6017" y="1593"/>
                      <a:pt x="21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9"/>
              <p:cNvSpPr/>
              <p:nvPr/>
            </p:nvSpPr>
            <p:spPr>
              <a:xfrm rot="1933185" flipH="1">
                <a:off x="8937841" y="2209761"/>
                <a:ext cx="230897" cy="220908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5396" extrusionOk="0">
                    <a:moveTo>
                      <a:pt x="4111" y="1"/>
                    </a:moveTo>
                    <a:cubicBezTo>
                      <a:pt x="4111" y="1"/>
                      <a:pt x="0" y="1185"/>
                      <a:pt x="893" y="4413"/>
                    </a:cubicBezTo>
                    <a:cubicBezTo>
                      <a:pt x="893" y="4413"/>
                      <a:pt x="927" y="5395"/>
                      <a:pt x="1980" y="5395"/>
                    </a:cubicBezTo>
                    <a:cubicBezTo>
                      <a:pt x="2119" y="5395"/>
                      <a:pt x="2276" y="5378"/>
                      <a:pt x="2454" y="5339"/>
                    </a:cubicBezTo>
                    <a:cubicBezTo>
                      <a:pt x="2454" y="5339"/>
                      <a:pt x="5639" y="4941"/>
                      <a:pt x="5134" y="754"/>
                    </a:cubicBezTo>
                    <a:lnTo>
                      <a:pt x="5134" y="754"/>
                    </a:lnTo>
                    <a:lnTo>
                      <a:pt x="4047" y="1281"/>
                    </a:lnTo>
                    <a:lnTo>
                      <a:pt x="4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9"/>
              <p:cNvSpPr/>
              <p:nvPr/>
            </p:nvSpPr>
            <p:spPr>
              <a:xfrm rot="1933185" flipH="1">
                <a:off x="8891248" y="2446296"/>
                <a:ext cx="272328" cy="241542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5900" extrusionOk="0">
                    <a:moveTo>
                      <a:pt x="3697" y="1"/>
                    </a:moveTo>
                    <a:cubicBezTo>
                      <a:pt x="3454" y="1"/>
                      <a:pt x="3156" y="90"/>
                      <a:pt x="2799" y="336"/>
                    </a:cubicBezTo>
                    <a:cubicBezTo>
                      <a:pt x="2799" y="336"/>
                      <a:pt x="0" y="1929"/>
                      <a:pt x="2067" y="5599"/>
                    </a:cubicBezTo>
                    <a:lnTo>
                      <a:pt x="2874" y="4695"/>
                    </a:lnTo>
                    <a:lnTo>
                      <a:pt x="3304" y="5900"/>
                    </a:lnTo>
                    <a:cubicBezTo>
                      <a:pt x="3304" y="5900"/>
                      <a:pt x="6651" y="3242"/>
                      <a:pt x="4585" y="594"/>
                    </a:cubicBezTo>
                    <a:cubicBezTo>
                      <a:pt x="4593" y="594"/>
                      <a:pt x="4326" y="1"/>
                      <a:pt x="36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9"/>
              <p:cNvSpPr/>
              <p:nvPr/>
            </p:nvSpPr>
            <p:spPr>
              <a:xfrm rot="1933185" flipH="1">
                <a:off x="8824726" y="2346171"/>
                <a:ext cx="240641" cy="175957"/>
              </a:xfrm>
              <a:custGeom>
                <a:avLst/>
                <a:gdLst/>
                <a:ahLst/>
                <a:cxnLst/>
                <a:rect l="l" t="t" r="r" b="b"/>
                <a:pathLst>
                  <a:path w="5878" h="4298" extrusionOk="0">
                    <a:moveTo>
                      <a:pt x="2335" y="0"/>
                    </a:moveTo>
                    <a:cubicBezTo>
                      <a:pt x="1998" y="0"/>
                      <a:pt x="1637" y="60"/>
                      <a:pt x="1249" y="197"/>
                    </a:cubicBezTo>
                    <a:cubicBezTo>
                      <a:pt x="1249" y="197"/>
                      <a:pt x="1" y="316"/>
                      <a:pt x="431" y="1811"/>
                    </a:cubicBezTo>
                    <a:cubicBezTo>
                      <a:pt x="431" y="1811"/>
                      <a:pt x="924" y="4297"/>
                      <a:pt x="3934" y="4297"/>
                    </a:cubicBezTo>
                    <a:cubicBezTo>
                      <a:pt x="4314" y="4297"/>
                      <a:pt x="4735" y="4258"/>
                      <a:pt x="5199" y="4168"/>
                    </a:cubicBezTo>
                    <a:lnTo>
                      <a:pt x="4597" y="3114"/>
                    </a:lnTo>
                    <a:lnTo>
                      <a:pt x="5877" y="3092"/>
                    </a:lnTo>
                    <a:cubicBezTo>
                      <a:pt x="5877" y="3092"/>
                      <a:pt x="4750" y="0"/>
                      <a:pt x="2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9"/>
              <p:cNvSpPr/>
              <p:nvPr/>
            </p:nvSpPr>
            <p:spPr>
              <a:xfrm rot="1933185" flipH="1">
                <a:off x="8975493" y="2357303"/>
                <a:ext cx="206702" cy="194339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4747" extrusionOk="0">
                    <a:moveTo>
                      <a:pt x="2745" y="2272"/>
                    </a:moveTo>
                    <a:cubicBezTo>
                      <a:pt x="2745" y="2293"/>
                      <a:pt x="2734" y="2315"/>
                      <a:pt x="2734" y="2336"/>
                    </a:cubicBezTo>
                    <a:cubicBezTo>
                      <a:pt x="2724" y="2325"/>
                      <a:pt x="2702" y="2315"/>
                      <a:pt x="2691" y="2315"/>
                    </a:cubicBezTo>
                    <a:cubicBezTo>
                      <a:pt x="2713" y="2304"/>
                      <a:pt x="2734" y="2293"/>
                      <a:pt x="2745" y="2272"/>
                    </a:cubicBezTo>
                    <a:close/>
                    <a:moveTo>
                      <a:pt x="1841" y="1"/>
                    </a:moveTo>
                    <a:lnTo>
                      <a:pt x="1820" y="506"/>
                    </a:lnTo>
                    <a:lnTo>
                      <a:pt x="1368" y="227"/>
                    </a:lnTo>
                    <a:lnTo>
                      <a:pt x="1368" y="227"/>
                    </a:lnTo>
                    <a:cubicBezTo>
                      <a:pt x="1368" y="227"/>
                      <a:pt x="1195" y="969"/>
                      <a:pt x="1454" y="1583"/>
                    </a:cubicBezTo>
                    <a:cubicBezTo>
                      <a:pt x="1390" y="1574"/>
                      <a:pt x="1326" y="1570"/>
                      <a:pt x="1263" y="1570"/>
                    </a:cubicBezTo>
                    <a:cubicBezTo>
                      <a:pt x="629" y="1570"/>
                      <a:pt x="33" y="1970"/>
                      <a:pt x="33" y="1970"/>
                    </a:cubicBezTo>
                    <a:lnTo>
                      <a:pt x="453" y="2282"/>
                    </a:lnTo>
                    <a:lnTo>
                      <a:pt x="1" y="2508"/>
                    </a:lnTo>
                    <a:cubicBezTo>
                      <a:pt x="495" y="3036"/>
                      <a:pt x="955" y="3194"/>
                      <a:pt x="1323" y="3194"/>
                    </a:cubicBezTo>
                    <a:cubicBezTo>
                      <a:pt x="1420" y="3194"/>
                      <a:pt x="1510" y="3183"/>
                      <a:pt x="1594" y="3165"/>
                    </a:cubicBezTo>
                    <a:lnTo>
                      <a:pt x="1594" y="3165"/>
                    </a:lnTo>
                    <a:cubicBezTo>
                      <a:pt x="1486" y="3520"/>
                      <a:pt x="1497" y="4004"/>
                      <a:pt x="1863" y="4618"/>
                    </a:cubicBezTo>
                    <a:lnTo>
                      <a:pt x="2196" y="4241"/>
                    </a:lnTo>
                    <a:lnTo>
                      <a:pt x="2379" y="4747"/>
                    </a:lnTo>
                    <a:cubicBezTo>
                      <a:pt x="2379" y="4747"/>
                      <a:pt x="3154" y="4133"/>
                      <a:pt x="3197" y="3358"/>
                    </a:cubicBezTo>
                    <a:cubicBezTo>
                      <a:pt x="3417" y="3554"/>
                      <a:pt x="3748" y="3713"/>
                      <a:pt x="4242" y="3713"/>
                    </a:cubicBezTo>
                    <a:cubicBezTo>
                      <a:pt x="4400" y="3713"/>
                      <a:pt x="4575" y="3696"/>
                      <a:pt x="4768" y="3660"/>
                    </a:cubicBezTo>
                    <a:lnTo>
                      <a:pt x="4510" y="3219"/>
                    </a:lnTo>
                    <a:lnTo>
                      <a:pt x="5048" y="3208"/>
                    </a:lnTo>
                    <a:cubicBezTo>
                      <a:pt x="5048" y="3208"/>
                      <a:pt x="4725" y="2315"/>
                      <a:pt x="4037" y="2013"/>
                    </a:cubicBezTo>
                    <a:cubicBezTo>
                      <a:pt x="4316" y="1744"/>
                      <a:pt x="4575" y="1260"/>
                      <a:pt x="4467" y="420"/>
                    </a:cubicBezTo>
                    <a:lnTo>
                      <a:pt x="4467" y="420"/>
                    </a:lnTo>
                    <a:lnTo>
                      <a:pt x="4015" y="646"/>
                    </a:lnTo>
                    <a:lnTo>
                      <a:pt x="4037" y="108"/>
                    </a:lnTo>
                    <a:lnTo>
                      <a:pt x="4037" y="108"/>
                    </a:lnTo>
                    <a:cubicBezTo>
                      <a:pt x="4037" y="108"/>
                      <a:pt x="3294" y="313"/>
                      <a:pt x="2896" y="840"/>
                    </a:cubicBezTo>
                    <a:cubicBezTo>
                      <a:pt x="2734" y="539"/>
                      <a:pt x="2422" y="237"/>
                      <a:pt x="1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9"/>
              <p:cNvSpPr/>
              <p:nvPr/>
            </p:nvSpPr>
            <p:spPr>
              <a:xfrm rot="1933185" flipH="1">
                <a:off x="9028190" y="2410749"/>
                <a:ext cx="87610" cy="71316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1742" extrusionOk="0">
                    <a:moveTo>
                      <a:pt x="1068" y="1"/>
                    </a:moveTo>
                    <a:cubicBezTo>
                      <a:pt x="945" y="1"/>
                      <a:pt x="820" y="27"/>
                      <a:pt x="700" y="82"/>
                    </a:cubicBezTo>
                    <a:cubicBezTo>
                      <a:pt x="0" y="405"/>
                      <a:pt x="43" y="1417"/>
                      <a:pt x="764" y="1686"/>
                    </a:cubicBezTo>
                    <a:cubicBezTo>
                      <a:pt x="868" y="1724"/>
                      <a:pt x="972" y="1742"/>
                      <a:pt x="1071" y="1742"/>
                    </a:cubicBezTo>
                    <a:cubicBezTo>
                      <a:pt x="1672" y="1742"/>
                      <a:pt x="2139" y="1102"/>
                      <a:pt x="1862" y="502"/>
                    </a:cubicBezTo>
                    <a:cubicBezTo>
                      <a:pt x="1713" y="189"/>
                      <a:pt x="1399" y="1"/>
                      <a:pt x="10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9"/>
              <p:cNvSpPr/>
              <p:nvPr/>
            </p:nvSpPr>
            <p:spPr>
              <a:xfrm rot="1933185" flipH="1">
                <a:off x="8002078" y="956024"/>
                <a:ext cx="115203" cy="79709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947" extrusionOk="0">
                    <a:moveTo>
                      <a:pt x="2724" y="0"/>
                    </a:moveTo>
                    <a:cubicBezTo>
                      <a:pt x="2358" y="0"/>
                      <a:pt x="952" y="121"/>
                      <a:pt x="4" y="1887"/>
                    </a:cubicBezTo>
                    <a:cubicBezTo>
                      <a:pt x="1" y="1890"/>
                      <a:pt x="218" y="1947"/>
                      <a:pt x="536" y="1947"/>
                    </a:cubicBezTo>
                    <a:cubicBezTo>
                      <a:pt x="1229" y="1947"/>
                      <a:pt x="2400" y="1678"/>
                      <a:pt x="2813" y="3"/>
                    </a:cubicBezTo>
                    <a:cubicBezTo>
                      <a:pt x="2813" y="3"/>
                      <a:pt x="2781" y="0"/>
                      <a:pt x="27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9"/>
              <p:cNvSpPr/>
              <p:nvPr/>
            </p:nvSpPr>
            <p:spPr>
              <a:xfrm rot="1933185" flipH="1">
                <a:off x="8054614" y="1290836"/>
                <a:ext cx="86832" cy="5002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222" extrusionOk="0">
                    <a:moveTo>
                      <a:pt x="1892" y="0"/>
                    </a:moveTo>
                    <a:cubicBezTo>
                      <a:pt x="1501" y="0"/>
                      <a:pt x="678" y="133"/>
                      <a:pt x="0" y="1126"/>
                    </a:cubicBezTo>
                    <a:cubicBezTo>
                      <a:pt x="0" y="1131"/>
                      <a:pt x="244" y="1221"/>
                      <a:pt x="574" y="1221"/>
                    </a:cubicBezTo>
                    <a:cubicBezTo>
                      <a:pt x="1069" y="1221"/>
                      <a:pt x="1759" y="1018"/>
                      <a:pt x="2120" y="18"/>
                    </a:cubicBezTo>
                    <a:cubicBezTo>
                      <a:pt x="2120" y="18"/>
                      <a:pt x="2035" y="0"/>
                      <a:pt x="18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9"/>
              <p:cNvSpPr/>
              <p:nvPr/>
            </p:nvSpPr>
            <p:spPr>
              <a:xfrm rot="1933185" flipH="1">
                <a:off x="8206599" y="1389470"/>
                <a:ext cx="131292" cy="158681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3876" extrusionOk="0">
                    <a:moveTo>
                      <a:pt x="2821" y="1"/>
                    </a:moveTo>
                    <a:cubicBezTo>
                      <a:pt x="2820" y="1"/>
                      <a:pt x="464" y="614"/>
                      <a:pt x="1" y="3875"/>
                    </a:cubicBezTo>
                    <a:lnTo>
                      <a:pt x="1" y="3875"/>
                    </a:lnTo>
                    <a:cubicBezTo>
                      <a:pt x="12" y="3873"/>
                      <a:pt x="3207" y="3519"/>
                      <a:pt x="2821" y="1"/>
                    </a:cubicBezTo>
                    <a:close/>
                    <a:moveTo>
                      <a:pt x="1" y="3875"/>
                    </a:moveTo>
                    <a:lnTo>
                      <a:pt x="1" y="3875"/>
                    </a:lnTo>
                    <a:cubicBezTo>
                      <a:pt x="1" y="3875"/>
                      <a:pt x="1" y="3875"/>
                      <a:pt x="1" y="3875"/>
                    </a:cubicBezTo>
                    <a:cubicBezTo>
                      <a:pt x="1" y="3875"/>
                      <a:pt x="1" y="3875"/>
                      <a:pt x="1" y="38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9"/>
              <p:cNvSpPr/>
              <p:nvPr/>
            </p:nvSpPr>
            <p:spPr>
              <a:xfrm rot="1933185" flipH="1">
                <a:off x="8387355" y="1196112"/>
                <a:ext cx="102471" cy="132684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3241" extrusionOk="0">
                    <a:moveTo>
                      <a:pt x="1432" y="1"/>
                    </a:moveTo>
                    <a:cubicBezTo>
                      <a:pt x="1432" y="1"/>
                      <a:pt x="1" y="959"/>
                      <a:pt x="453" y="3240"/>
                    </a:cubicBezTo>
                    <a:cubicBezTo>
                      <a:pt x="453" y="3240"/>
                      <a:pt x="453" y="3240"/>
                      <a:pt x="453" y="3240"/>
                    </a:cubicBezTo>
                    <a:cubicBezTo>
                      <a:pt x="475" y="3240"/>
                      <a:pt x="2502" y="2249"/>
                      <a:pt x="1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9"/>
              <p:cNvSpPr/>
              <p:nvPr/>
            </p:nvSpPr>
            <p:spPr>
              <a:xfrm rot="1933185" flipH="1">
                <a:off x="8344626" y="1628177"/>
                <a:ext cx="82001" cy="9653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358" extrusionOk="0">
                    <a:moveTo>
                      <a:pt x="593" y="1"/>
                    </a:moveTo>
                    <a:cubicBezTo>
                      <a:pt x="593" y="1"/>
                      <a:pt x="1" y="1066"/>
                      <a:pt x="1023" y="2358"/>
                    </a:cubicBezTo>
                    <a:cubicBezTo>
                      <a:pt x="1023" y="2358"/>
                      <a:pt x="2003" y="1077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0" name="Google Shape;6500;p9"/>
            <p:cNvSpPr/>
            <p:nvPr/>
          </p:nvSpPr>
          <p:spPr>
            <a:xfrm rot="-3878216" flipH="1">
              <a:off x="7968432" y="1511009"/>
              <a:ext cx="73891" cy="94463"/>
            </a:xfrm>
            <a:custGeom>
              <a:avLst/>
              <a:gdLst/>
              <a:ahLst/>
              <a:cxnLst/>
              <a:rect l="l" t="t" r="r" b="b"/>
              <a:pathLst>
                <a:path w="2956" h="3779" extrusionOk="0">
                  <a:moveTo>
                    <a:pt x="720" y="0"/>
                  </a:moveTo>
                  <a:cubicBezTo>
                    <a:pt x="574" y="0"/>
                    <a:pt x="406" y="18"/>
                    <a:pt x="212" y="50"/>
                  </a:cubicBezTo>
                  <a:cubicBezTo>
                    <a:pt x="141" y="191"/>
                    <a:pt x="212" y="331"/>
                    <a:pt x="352" y="402"/>
                  </a:cubicBezTo>
                  <a:cubicBezTo>
                    <a:pt x="493" y="683"/>
                    <a:pt x="845" y="894"/>
                    <a:pt x="423" y="1316"/>
                  </a:cubicBezTo>
                  <a:cubicBezTo>
                    <a:pt x="0" y="1738"/>
                    <a:pt x="141" y="2512"/>
                    <a:pt x="774" y="2723"/>
                  </a:cubicBezTo>
                  <a:cubicBezTo>
                    <a:pt x="985" y="2794"/>
                    <a:pt x="1267" y="2864"/>
                    <a:pt x="1478" y="2864"/>
                  </a:cubicBezTo>
                  <a:cubicBezTo>
                    <a:pt x="1556" y="2853"/>
                    <a:pt x="1627" y="2847"/>
                    <a:pt x="1690" y="2847"/>
                  </a:cubicBezTo>
                  <a:cubicBezTo>
                    <a:pt x="2030" y="2847"/>
                    <a:pt x="2170" y="3012"/>
                    <a:pt x="2111" y="3427"/>
                  </a:cubicBezTo>
                  <a:cubicBezTo>
                    <a:pt x="2041" y="3638"/>
                    <a:pt x="2181" y="3778"/>
                    <a:pt x="2322" y="3778"/>
                  </a:cubicBezTo>
                  <a:cubicBezTo>
                    <a:pt x="2533" y="3778"/>
                    <a:pt x="2744" y="3638"/>
                    <a:pt x="2744" y="3427"/>
                  </a:cubicBezTo>
                  <a:cubicBezTo>
                    <a:pt x="2744" y="3005"/>
                    <a:pt x="2814" y="2583"/>
                    <a:pt x="2885" y="2160"/>
                  </a:cubicBezTo>
                  <a:cubicBezTo>
                    <a:pt x="2955" y="1738"/>
                    <a:pt x="2603" y="1527"/>
                    <a:pt x="2322" y="1387"/>
                  </a:cubicBezTo>
                  <a:cubicBezTo>
                    <a:pt x="1970" y="1316"/>
                    <a:pt x="1689" y="1035"/>
                    <a:pt x="1618" y="683"/>
                  </a:cubicBezTo>
                  <a:cubicBezTo>
                    <a:pt x="1456" y="196"/>
                    <a:pt x="1210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9"/>
            <p:cNvSpPr/>
            <p:nvPr/>
          </p:nvSpPr>
          <p:spPr>
            <a:xfrm rot="-4739272" flipH="1">
              <a:off x="7745046" y="1780733"/>
              <a:ext cx="100266" cy="69644"/>
            </a:xfrm>
            <a:custGeom>
              <a:avLst/>
              <a:gdLst/>
              <a:ahLst/>
              <a:cxnLst/>
              <a:rect l="l" t="t" r="r" b="b"/>
              <a:pathLst>
                <a:path w="4011" h="2786" extrusionOk="0">
                  <a:moveTo>
                    <a:pt x="3324" y="1"/>
                  </a:moveTo>
                  <a:cubicBezTo>
                    <a:pt x="3273" y="1"/>
                    <a:pt x="3221" y="11"/>
                    <a:pt x="3166" y="33"/>
                  </a:cubicBezTo>
                  <a:cubicBezTo>
                    <a:pt x="2181" y="455"/>
                    <a:pt x="1126" y="666"/>
                    <a:pt x="423" y="1510"/>
                  </a:cubicBezTo>
                  <a:cubicBezTo>
                    <a:pt x="141" y="1791"/>
                    <a:pt x="1" y="2073"/>
                    <a:pt x="212" y="2424"/>
                  </a:cubicBezTo>
                  <a:cubicBezTo>
                    <a:pt x="345" y="2647"/>
                    <a:pt x="591" y="2785"/>
                    <a:pt x="844" y="2785"/>
                  </a:cubicBezTo>
                  <a:cubicBezTo>
                    <a:pt x="990" y="2785"/>
                    <a:pt x="1138" y="2739"/>
                    <a:pt x="1267" y="2635"/>
                  </a:cubicBezTo>
                  <a:cubicBezTo>
                    <a:pt x="1759" y="2213"/>
                    <a:pt x="2603" y="2424"/>
                    <a:pt x="2885" y="1651"/>
                  </a:cubicBezTo>
                  <a:cubicBezTo>
                    <a:pt x="2885" y="1510"/>
                    <a:pt x="3237" y="1510"/>
                    <a:pt x="3518" y="1439"/>
                  </a:cubicBezTo>
                  <a:cubicBezTo>
                    <a:pt x="3799" y="1299"/>
                    <a:pt x="4010" y="947"/>
                    <a:pt x="3940" y="595"/>
                  </a:cubicBezTo>
                  <a:cubicBezTo>
                    <a:pt x="3821" y="298"/>
                    <a:pt x="3602" y="1"/>
                    <a:pt x="3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9"/>
            <p:cNvSpPr/>
            <p:nvPr/>
          </p:nvSpPr>
          <p:spPr>
            <a:xfrm rot="-3878216" flipH="1">
              <a:off x="8383287" y="2217378"/>
              <a:ext cx="94988" cy="65542"/>
            </a:xfrm>
            <a:custGeom>
              <a:avLst/>
              <a:gdLst/>
              <a:ahLst/>
              <a:cxnLst/>
              <a:rect l="l" t="t" r="r" b="b"/>
              <a:pathLst>
                <a:path w="3800" h="2622" extrusionOk="0">
                  <a:moveTo>
                    <a:pt x="2451" y="0"/>
                  </a:moveTo>
                  <a:cubicBezTo>
                    <a:pt x="2262" y="0"/>
                    <a:pt x="2075" y="17"/>
                    <a:pt x="1900" y="46"/>
                  </a:cubicBezTo>
                  <a:cubicBezTo>
                    <a:pt x="1478" y="117"/>
                    <a:pt x="1056" y="187"/>
                    <a:pt x="986" y="820"/>
                  </a:cubicBezTo>
                  <a:cubicBezTo>
                    <a:pt x="986" y="1031"/>
                    <a:pt x="704" y="1031"/>
                    <a:pt x="564" y="1031"/>
                  </a:cubicBezTo>
                  <a:cubicBezTo>
                    <a:pt x="423" y="1031"/>
                    <a:pt x="212" y="1102"/>
                    <a:pt x="141" y="1242"/>
                  </a:cubicBezTo>
                  <a:cubicBezTo>
                    <a:pt x="1" y="1453"/>
                    <a:pt x="1" y="1735"/>
                    <a:pt x="212" y="1875"/>
                  </a:cubicBezTo>
                  <a:cubicBezTo>
                    <a:pt x="515" y="2118"/>
                    <a:pt x="661" y="2621"/>
                    <a:pt x="1101" y="2621"/>
                  </a:cubicBezTo>
                  <a:cubicBezTo>
                    <a:pt x="1171" y="2621"/>
                    <a:pt x="1250" y="2608"/>
                    <a:pt x="1337" y="2579"/>
                  </a:cubicBezTo>
                  <a:cubicBezTo>
                    <a:pt x="1619" y="2508"/>
                    <a:pt x="1689" y="2227"/>
                    <a:pt x="1689" y="1946"/>
                  </a:cubicBezTo>
                  <a:cubicBezTo>
                    <a:pt x="1689" y="1297"/>
                    <a:pt x="1724" y="1073"/>
                    <a:pt x="2046" y="1073"/>
                  </a:cubicBezTo>
                  <a:cubicBezTo>
                    <a:pt x="2178" y="1073"/>
                    <a:pt x="2358" y="1111"/>
                    <a:pt x="2604" y="1172"/>
                  </a:cubicBezTo>
                  <a:cubicBezTo>
                    <a:pt x="2744" y="1242"/>
                    <a:pt x="2885" y="1242"/>
                    <a:pt x="2955" y="1313"/>
                  </a:cubicBezTo>
                  <a:cubicBezTo>
                    <a:pt x="3002" y="1322"/>
                    <a:pt x="3047" y="1326"/>
                    <a:pt x="3090" y="1326"/>
                  </a:cubicBezTo>
                  <a:cubicBezTo>
                    <a:pt x="3377" y="1326"/>
                    <a:pt x="3598" y="1135"/>
                    <a:pt x="3659" y="890"/>
                  </a:cubicBezTo>
                  <a:cubicBezTo>
                    <a:pt x="3799" y="539"/>
                    <a:pt x="3588" y="187"/>
                    <a:pt x="3237" y="117"/>
                  </a:cubicBezTo>
                  <a:cubicBezTo>
                    <a:pt x="2989" y="34"/>
                    <a:pt x="2718" y="0"/>
                    <a:pt x="2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9"/>
            <p:cNvSpPr/>
            <p:nvPr/>
          </p:nvSpPr>
          <p:spPr>
            <a:xfrm rot="-4739272" flipH="1">
              <a:off x="7964912" y="2092560"/>
              <a:ext cx="80918" cy="51245"/>
            </a:xfrm>
            <a:custGeom>
              <a:avLst/>
              <a:gdLst/>
              <a:ahLst/>
              <a:cxnLst/>
              <a:rect l="l" t="t" r="r" b="b"/>
              <a:pathLst>
                <a:path w="3237" h="2050" extrusionOk="0">
                  <a:moveTo>
                    <a:pt x="1201" y="1"/>
                  </a:moveTo>
                  <a:cubicBezTo>
                    <a:pt x="1051" y="1"/>
                    <a:pt x="903" y="47"/>
                    <a:pt x="774" y="150"/>
                  </a:cubicBezTo>
                  <a:cubicBezTo>
                    <a:pt x="0" y="713"/>
                    <a:pt x="282" y="1839"/>
                    <a:pt x="1196" y="2050"/>
                  </a:cubicBezTo>
                  <a:cubicBezTo>
                    <a:pt x="1548" y="2050"/>
                    <a:pt x="1970" y="2050"/>
                    <a:pt x="2322" y="1979"/>
                  </a:cubicBezTo>
                  <a:cubicBezTo>
                    <a:pt x="2533" y="1979"/>
                    <a:pt x="2674" y="1909"/>
                    <a:pt x="2814" y="1839"/>
                  </a:cubicBezTo>
                  <a:cubicBezTo>
                    <a:pt x="3236" y="1628"/>
                    <a:pt x="3236" y="1135"/>
                    <a:pt x="2814" y="924"/>
                  </a:cubicBezTo>
                  <a:cubicBezTo>
                    <a:pt x="2463" y="854"/>
                    <a:pt x="2111" y="643"/>
                    <a:pt x="1900" y="361"/>
                  </a:cubicBezTo>
                  <a:cubicBezTo>
                    <a:pt x="1722" y="139"/>
                    <a:pt x="1459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9"/>
            <p:cNvSpPr/>
            <p:nvPr/>
          </p:nvSpPr>
          <p:spPr>
            <a:xfrm rot="-4739272" flipH="1">
              <a:off x="8903944" y="1509304"/>
              <a:ext cx="75618" cy="37397"/>
            </a:xfrm>
            <a:custGeom>
              <a:avLst/>
              <a:gdLst/>
              <a:ahLst/>
              <a:cxnLst/>
              <a:rect l="l" t="t" r="r" b="b"/>
              <a:pathLst>
                <a:path w="3025" h="1496" extrusionOk="0">
                  <a:moveTo>
                    <a:pt x="2138" y="0"/>
                  </a:moveTo>
                  <a:cubicBezTo>
                    <a:pt x="2035" y="0"/>
                    <a:pt x="1932" y="16"/>
                    <a:pt x="1829" y="42"/>
                  </a:cubicBezTo>
                  <a:cubicBezTo>
                    <a:pt x="1653" y="77"/>
                    <a:pt x="1495" y="95"/>
                    <a:pt x="1345" y="95"/>
                  </a:cubicBezTo>
                  <a:cubicBezTo>
                    <a:pt x="1196" y="95"/>
                    <a:pt x="1055" y="77"/>
                    <a:pt x="915" y="42"/>
                  </a:cubicBezTo>
                  <a:cubicBezTo>
                    <a:pt x="870" y="33"/>
                    <a:pt x="824" y="29"/>
                    <a:pt x="778" y="29"/>
                  </a:cubicBezTo>
                  <a:cubicBezTo>
                    <a:pt x="462" y="29"/>
                    <a:pt x="141" y="236"/>
                    <a:pt x="141" y="605"/>
                  </a:cubicBezTo>
                  <a:cubicBezTo>
                    <a:pt x="0" y="1027"/>
                    <a:pt x="281" y="1238"/>
                    <a:pt x="703" y="1379"/>
                  </a:cubicBezTo>
                  <a:cubicBezTo>
                    <a:pt x="827" y="1461"/>
                    <a:pt x="975" y="1495"/>
                    <a:pt x="1118" y="1495"/>
                  </a:cubicBezTo>
                  <a:cubicBezTo>
                    <a:pt x="1220" y="1495"/>
                    <a:pt x="1320" y="1478"/>
                    <a:pt x="1407" y="1449"/>
                  </a:cubicBezTo>
                  <a:cubicBezTo>
                    <a:pt x="1759" y="1238"/>
                    <a:pt x="2181" y="1097"/>
                    <a:pt x="2603" y="1097"/>
                  </a:cubicBezTo>
                  <a:cubicBezTo>
                    <a:pt x="2814" y="1097"/>
                    <a:pt x="2955" y="957"/>
                    <a:pt x="2955" y="746"/>
                  </a:cubicBezTo>
                  <a:cubicBezTo>
                    <a:pt x="3025" y="464"/>
                    <a:pt x="2884" y="253"/>
                    <a:pt x="2673" y="183"/>
                  </a:cubicBezTo>
                  <a:cubicBezTo>
                    <a:pt x="2495" y="49"/>
                    <a:pt x="2316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9"/>
            <p:cNvSpPr/>
            <p:nvPr/>
          </p:nvSpPr>
          <p:spPr>
            <a:xfrm rot="-3878216" flipH="1">
              <a:off x="8615941" y="1435786"/>
              <a:ext cx="58068" cy="59643"/>
            </a:xfrm>
            <a:custGeom>
              <a:avLst/>
              <a:gdLst/>
              <a:ahLst/>
              <a:cxnLst/>
              <a:rect l="l" t="t" r="r" b="b"/>
              <a:pathLst>
                <a:path w="2323" h="2386" extrusionOk="0">
                  <a:moveTo>
                    <a:pt x="384" y="0"/>
                  </a:moveTo>
                  <a:cubicBezTo>
                    <a:pt x="233" y="0"/>
                    <a:pt x="129" y="115"/>
                    <a:pt x="71" y="230"/>
                  </a:cubicBezTo>
                  <a:cubicBezTo>
                    <a:pt x="1" y="582"/>
                    <a:pt x="1" y="933"/>
                    <a:pt x="353" y="1144"/>
                  </a:cubicBezTo>
                  <a:cubicBezTo>
                    <a:pt x="775" y="1285"/>
                    <a:pt x="1056" y="1637"/>
                    <a:pt x="1267" y="1989"/>
                  </a:cubicBezTo>
                  <a:cubicBezTo>
                    <a:pt x="1377" y="2208"/>
                    <a:pt x="1530" y="2385"/>
                    <a:pt x="1759" y="2385"/>
                  </a:cubicBezTo>
                  <a:cubicBezTo>
                    <a:pt x="1823" y="2385"/>
                    <a:pt x="1893" y="2371"/>
                    <a:pt x="1971" y="2340"/>
                  </a:cubicBezTo>
                  <a:cubicBezTo>
                    <a:pt x="2322" y="2200"/>
                    <a:pt x="2322" y="1778"/>
                    <a:pt x="2322" y="1567"/>
                  </a:cubicBezTo>
                  <a:cubicBezTo>
                    <a:pt x="1971" y="793"/>
                    <a:pt x="1337" y="160"/>
                    <a:pt x="493" y="19"/>
                  </a:cubicBezTo>
                  <a:cubicBezTo>
                    <a:pt x="455" y="6"/>
                    <a:pt x="41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9"/>
            <p:cNvSpPr/>
            <p:nvPr/>
          </p:nvSpPr>
          <p:spPr>
            <a:xfrm rot="-4739272" flipH="1">
              <a:off x="7761735" y="1498460"/>
              <a:ext cx="66869" cy="30297"/>
            </a:xfrm>
            <a:custGeom>
              <a:avLst/>
              <a:gdLst/>
              <a:ahLst/>
              <a:cxnLst/>
              <a:rect l="l" t="t" r="r" b="b"/>
              <a:pathLst>
                <a:path w="2675" h="1212" extrusionOk="0">
                  <a:moveTo>
                    <a:pt x="2161" y="0"/>
                  </a:moveTo>
                  <a:cubicBezTo>
                    <a:pt x="2078" y="0"/>
                    <a:pt x="1989" y="24"/>
                    <a:pt x="1900" y="68"/>
                  </a:cubicBezTo>
                  <a:lnTo>
                    <a:pt x="1267" y="209"/>
                  </a:lnTo>
                  <a:lnTo>
                    <a:pt x="1197" y="209"/>
                  </a:lnTo>
                  <a:lnTo>
                    <a:pt x="282" y="490"/>
                  </a:lnTo>
                  <a:cubicBezTo>
                    <a:pt x="142" y="490"/>
                    <a:pt x="1" y="631"/>
                    <a:pt x="1" y="772"/>
                  </a:cubicBezTo>
                  <a:cubicBezTo>
                    <a:pt x="1" y="912"/>
                    <a:pt x="142" y="983"/>
                    <a:pt x="282" y="1053"/>
                  </a:cubicBezTo>
                  <a:cubicBezTo>
                    <a:pt x="564" y="1158"/>
                    <a:pt x="880" y="1211"/>
                    <a:pt x="1206" y="1211"/>
                  </a:cubicBezTo>
                  <a:cubicBezTo>
                    <a:pt x="1531" y="1211"/>
                    <a:pt x="1865" y="1158"/>
                    <a:pt x="2182" y="1053"/>
                  </a:cubicBezTo>
                  <a:cubicBezTo>
                    <a:pt x="2533" y="983"/>
                    <a:pt x="2674" y="631"/>
                    <a:pt x="2533" y="349"/>
                  </a:cubicBezTo>
                  <a:cubicBezTo>
                    <a:pt x="2485" y="109"/>
                    <a:pt x="2339" y="0"/>
                    <a:pt x="2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9"/>
            <p:cNvSpPr/>
            <p:nvPr/>
          </p:nvSpPr>
          <p:spPr>
            <a:xfrm rot="-3878216" flipH="1">
              <a:off x="7773181" y="1216545"/>
              <a:ext cx="43995" cy="43545"/>
            </a:xfrm>
            <a:custGeom>
              <a:avLst/>
              <a:gdLst/>
              <a:ahLst/>
              <a:cxnLst/>
              <a:rect l="l" t="t" r="r" b="b"/>
              <a:pathLst>
                <a:path w="1760" h="1742" extrusionOk="0">
                  <a:moveTo>
                    <a:pt x="783" y="0"/>
                  </a:moveTo>
                  <a:cubicBezTo>
                    <a:pt x="711" y="0"/>
                    <a:pt x="637" y="10"/>
                    <a:pt x="564" y="31"/>
                  </a:cubicBezTo>
                  <a:cubicBezTo>
                    <a:pt x="212" y="31"/>
                    <a:pt x="1" y="242"/>
                    <a:pt x="71" y="594"/>
                  </a:cubicBezTo>
                  <a:cubicBezTo>
                    <a:pt x="197" y="1224"/>
                    <a:pt x="662" y="1741"/>
                    <a:pt x="1010" y="1741"/>
                  </a:cubicBezTo>
                  <a:cubicBezTo>
                    <a:pt x="1051" y="1741"/>
                    <a:pt x="1090" y="1734"/>
                    <a:pt x="1127" y="1720"/>
                  </a:cubicBezTo>
                  <a:cubicBezTo>
                    <a:pt x="1549" y="1579"/>
                    <a:pt x="1760" y="1157"/>
                    <a:pt x="1619" y="805"/>
                  </a:cubicBezTo>
                  <a:cubicBezTo>
                    <a:pt x="1559" y="326"/>
                    <a:pt x="119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9"/>
            <p:cNvSpPr/>
            <p:nvPr/>
          </p:nvSpPr>
          <p:spPr>
            <a:xfrm rot="-3878216" flipH="1">
              <a:off x="8771621" y="1315578"/>
              <a:ext cx="51019" cy="34971"/>
            </a:xfrm>
            <a:custGeom>
              <a:avLst/>
              <a:gdLst/>
              <a:ahLst/>
              <a:cxnLst/>
              <a:rect l="l" t="t" r="r" b="b"/>
              <a:pathLst>
                <a:path w="2041" h="1399" extrusionOk="0">
                  <a:moveTo>
                    <a:pt x="731" y="1"/>
                  </a:moveTo>
                  <a:cubicBezTo>
                    <a:pt x="605" y="1"/>
                    <a:pt x="477" y="20"/>
                    <a:pt x="352" y="62"/>
                  </a:cubicBezTo>
                  <a:cubicBezTo>
                    <a:pt x="141" y="132"/>
                    <a:pt x="1" y="343"/>
                    <a:pt x="212" y="484"/>
                  </a:cubicBezTo>
                  <a:cubicBezTo>
                    <a:pt x="563" y="906"/>
                    <a:pt x="986" y="1187"/>
                    <a:pt x="1478" y="1398"/>
                  </a:cubicBezTo>
                  <a:lnTo>
                    <a:pt x="1689" y="1398"/>
                  </a:lnTo>
                  <a:cubicBezTo>
                    <a:pt x="1900" y="1328"/>
                    <a:pt x="2041" y="1047"/>
                    <a:pt x="1970" y="836"/>
                  </a:cubicBezTo>
                  <a:cubicBezTo>
                    <a:pt x="1744" y="327"/>
                    <a:pt x="1247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9"/>
            <p:cNvSpPr/>
            <p:nvPr/>
          </p:nvSpPr>
          <p:spPr>
            <a:xfrm rot="-3878216" flipH="1">
              <a:off x="9065498" y="1875311"/>
              <a:ext cx="33421" cy="24172"/>
            </a:xfrm>
            <a:custGeom>
              <a:avLst/>
              <a:gdLst/>
              <a:ahLst/>
              <a:cxnLst/>
              <a:rect l="l" t="t" r="r" b="b"/>
              <a:pathLst>
                <a:path w="1337" h="967" extrusionOk="0">
                  <a:moveTo>
                    <a:pt x="367" y="0"/>
                  </a:moveTo>
                  <a:cubicBezTo>
                    <a:pt x="239" y="0"/>
                    <a:pt x="114" y="51"/>
                    <a:pt x="0" y="193"/>
                  </a:cubicBezTo>
                  <a:cubicBezTo>
                    <a:pt x="0" y="263"/>
                    <a:pt x="0" y="334"/>
                    <a:pt x="0" y="334"/>
                  </a:cubicBezTo>
                  <a:cubicBezTo>
                    <a:pt x="281" y="685"/>
                    <a:pt x="633" y="967"/>
                    <a:pt x="1055" y="967"/>
                  </a:cubicBezTo>
                  <a:cubicBezTo>
                    <a:pt x="1126" y="967"/>
                    <a:pt x="1196" y="896"/>
                    <a:pt x="1266" y="826"/>
                  </a:cubicBezTo>
                  <a:cubicBezTo>
                    <a:pt x="1337" y="474"/>
                    <a:pt x="1126" y="334"/>
                    <a:pt x="915" y="193"/>
                  </a:cubicBezTo>
                  <a:cubicBezTo>
                    <a:pt x="747" y="109"/>
                    <a:pt x="555" y="0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9"/>
            <p:cNvSpPr/>
            <p:nvPr/>
          </p:nvSpPr>
          <p:spPr>
            <a:xfrm rot="-3878216" flipH="1">
              <a:off x="8152317" y="1078261"/>
              <a:ext cx="29921" cy="24322"/>
            </a:xfrm>
            <a:custGeom>
              <a:avLst/>
              <a:gdLst/>
              <a:ahLst/>
              <a:cxnLst/>
              <a:rect l="l" t="t" r="r" b="b"/>
              <a:pathLst>
                <a:path w="1197" h="973" extrusionOk="0">
                  <a:moveTo>
                    <a:pt x="680" y="0"/>
                  </a:moveTo>
                  <a:cubicBezTo>
                    <a:pt x="640" y="0"/>
                    <a:pt x="600" y="6"/>
                    <a:pt x="563" y="19"/>
                  </a:cubicBezTo>
                  <a:cubicBezTo>
                    <a:pt x="282" y="159"/>
                    <a:pt x="0" y="370"/>
                    <a:pt x="71" y="722"/>
                  </a:cubicBezTo>
                  <a:cubicBezTo>
                    <a:pt x="118" y="910"/>
                    <a:pt x="258" y="972"/>
                    <a:pt x="430" y="972"/>
                  </a:cubicBezTo>
                  <a:cubicBezTo>
                    <a:pt x="516" y="972"/>
                    <a:pt x="610" y="957"/>
                    <a:pt x="704" y="933"/>
                  </a:cubicBezTo>
                  <a:cubicBezTo>
                    <a:pt x="985" y="863"/>
                    <a:pt x="1196" y="722"/>
                    <a:pt x="1126" y="300"/>
                  </a:cubicBezTo>
                  <a:cubicBezTo>
                    <a:pt x="1068" y="126"/>
                    <a:pt x="867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9"/>
            <p:cNvSpPr/>
            <p:nvPr/>
          </p:nvSpPr>
          <p:spPr>
            <a:xfrm rot="-3878216" flipH="1">
              <a:off x="7949430" y="1078192"/>
              <a:ext cx="28172" cy="23497"/>
            </a:xfrm>
            <a:custGeom>
              <a:avLst/>
              <a:gdLst/>
              <a:ahLst/>
              <a:cxnLst/>
              <a:rect l="l" t="t" r="r" b="b"/>
              <a:pathLst>
                <a:path w="1127" h="940" extrusionOk="0">
                  <a:moveTo>
                    <a:pt x="462" y="0"/>
                  </a:moveTo>
                  <a:cubicBezTo>
                    <a:pt x="426" y="0"/>
                    <a:pt x="389" y="4"/>
                    <a:pt x="352" y="11"/>
                  </a:cubicBezTo>
                  <a:cubicBezTo>
                    <a:pt x="141" y="81"/>
                    <a:pt x="1" y="292"/>
                    <a:pt x="71" y="504"/>
                  </a:cubicBezTo>
                  <a:cubicBezTo>
                    <a:pt x="132" y="748"/>
                    <a:pt x="352" y="939"/>
                    <a:pt x="593" y="939"/>
                  </a:cubicBezTo>
                  <a:cubicBezTo>
                    <a:pt x="630" y="939"/>
                    <a:pt x="667" y="935"/>
                    <a:pt x="704" y="926"/>
                  </a:cubicBezTo>
                  <a:cubicBezTo>
                    <a:pt x="915" y="926"/>
                    <a:pt x="1126" y="785"/>
                    <a:pt x="1056" y="574"/>
                  </a:cubicBezTo>
                  <a:cubicBezTo>
                    <a:pt x="1056" y="259"/>
                    <a:pt x="774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9"/>
            <p:cNvSpPr/>
            <p:nvPr/>
          </p:nvSpPr>
          <p:spPr>
            <a:xfrm rot="-3878216" flipH="1">
              <a:off x="8746995" y="2571861"/>
              <a:ext cx="100263" cy="70941"/>
            </a:xfrm>
            <a:custGeom>
              <a:avLst/>
              <a:gdLst/>
              <a:ahLst/>
              <a:cxnLst/>
              <a:rect l="l" t="t" r="r" b="b"/>
              <a:pathLst>
                <a:path w="4011" h="2838" extrusionOk="0">
                  <a:moveTo>
                    <a:pt x="2051" y="0"/>
                  </a:moveTo>
                  <a:cubicBezTo>
                    <a:pt x="1980" y="0"/>
                    <a:pt x="1905" y="18"/>
                    <a:pt x="1829" y="56"/>
                  </a:cubicBezTo>
                  <a:cubicBezTo>
                    <a:pt x="1548" y="56"/>
                    <a:pt x="1337" y="337"/>
                    <a:pt x="1407" y="618"/>
                  </a:cubicBezTo>
                  <a:lnTo>
                    <a:pt x="1407" y="970"/>
                  </a:lnTo>
                  <a:cubicBezTo>
                    <a:pt x="1407" y="1252"/>
                    <a:pt x="1126" y="1252"/>
                    <a:pt x="915" y="1252"/>
                  </a:cubicBezTo>
                  <a:cubicBezTo>
                    <a:pt x="857" y="1222"/>
                    <a:pt x="786" y="1205"/>
                    <a:pt x="719" y="1205"/>
                  </a:cubicBezTo>
                  <a:cubicBezTo>
                    <a:pt x="623" y="1205"/>
                    <a:pt x="534" y="1239"/>
                    <a:pt x="493" y="1322"/>
                  </a:cubicBezTo>
                  <a:cubicBezTo>
                    <a:pt x="0" y="1955"/>
                    <a:pt x="71" y="2377"/>
                    <a:pt x="704" y="2658"/>
                  </a:cubicBezTo>
                  <a:cubicBezTo>
                    <a:pt x="920" y="2782"/>
                    <a:pt x="1163" y="2838"/>
                    <a:pt x="1403" y="2838"/>
                  </a:cubicBezTo>
                  <a:cubicBezTo>
                    <a:pt x="1711" y="2838"/>
                    <a:pt x="2014" y="2746"/>
                    <a:pt x="2251" y="2588"/>
                  </a:cubicBezTo>
                  <a:cubicBezTo>
                    <a:pt x="2674" y="2307"/>
                    <a:pt x="3025" y="2025"/>
                    <a:pt x="3588" y="2025"/>
                  </a:cubicBezTo>
                  <a:cubicBezTo>
                    <a:pt x="3799" y="2025"/>
                    <a:pt x="4010" y="1674"/>
                    <a:pt x="4010" y="1463"/>
                  </a:cubicBezTo>
                  <a:cubicBezTo>
                    <a:pt x="3940" y="1181"/>
                    <a:pt x="3729" y="1111"/>
                    <a:pt x="3588" y="1111"/>
                  </a:cubicBezTo>
                  <a:cubicBezTo>
                    <a:pt x="3025" y="1111"/>
                    <a:pt x="2603" y="970"/>
                    <a:pt x="2462" y="337"/>
                  </a:cubicBezTo>
                  <a:cubicBezTo>
                    <a:pt x="2411" y="131"/>
                    <a:pt x="224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9"/>
            <p:cNvSpPr/>
            <p:nvPr/>
          </p:nvSpPr>
          <p:spPr>
            <a:xfrm rot="-4739272" flipH="1">
              <a:off x="8615954" y="2308185"/>
              <a:ext cx="58045" cy="40921"/>
            </a:xfrm>
            <a:custGeom>
              <a:avLst/>
              <a:gdLst/>
              <a:ahLst/>
              <a:cxnLst/>
              <a:rect l="l" t="t" r="r" b="b"/>
              <a:pathLst>
                <a:path w="2322" h="1637" extrusionOk="0">
                  <a:moveTo>
                    <a:pt x="1761" y="1"/>
                  </a:moveTo>
                  <a:cubicBezTo>
                    <a:pt x="1716" y="1"/>
                    <a:pt x="1668" y="6"/>
                    <a:pt x="1618" y="19"/>
                  </a:cubicBezTo>
                  <a:cubicBezTo>
                    <a:pt x="1266" y="89"/>
                    <a:pt x="915" y="160"/>
                    <a:pt x="563" y="230"/>
                  </a:cubicBezTo>
                  <a:cubicBezTo>
                    <a:pt x="281" y="300"/>
                    <a:pt x="0" y="582"/>
                    <a:pt x="70" y="933"/>
                  </a:cubicBezTo>
                  <a:cubicBezTo>
                    <a:pt x="70" y="1355"/>
                    <a:pt x="422" y="1637"/>
                    <a:pt x="844" y="1637"/>
                  </a:cubicBezTo>
                  <a:cubicBezTo>
                    <a:pt x="1337" y="1637"/>
                    <a:pt x="1759" y="1355"/>
                    <a:pt x="2111" y="933"/>
                  </a:cubicBezTo>
                  <a:cubicBezTo>
                    <a:pt x="2251" y="793"/>
                    <a:pt x="2322" y="582"/>
                    <a:pt x="2251" y="300"/>
                  </a:cubicBezTo>
                  <a:cubicBezTo>
                    <a:pt x="2135" y="127"/>
                    <a:pt x="1972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9"/>
            <p:cNvSpPr/>
            <p:nvPr/>
          </p:nvSpPr>
          <p:spPr>
            <a:xfrm rot="-3878216" flipH="1">
              <a:off x="8855261" y="1701549"/>
              <a:ext cx="56293" cy="45819"/>
            </a:xfrm>
            <a:custGeom>
              <a:avLst/>
              <a:gdLst/>
              <a:ahLst/>
              <a:cxnLst/>
              <a:rect l="l" t="t" r="r" b="b"/>
              <a:pathLst>
                <a:path w="2252" h="1833" extrusionOk="0">
                  <a:moveTo>
                    <a:pt x="824" y="1"/>
                  </a:moveTo>
                  <a:cubicBezTo>
                    <a:pt x="727" y="1"/>
                    <a:pt x="616" y="24"/>
                    <a:pt x="493" y="65"/>
                  </a:cubicBezTo>
                  <a:cubicBezTo>
                    <a:pt x="71" y="276"/>
                    <a:pt x="1" y="557"/>
                    <a:pt x="212" y="979"/>
                  </a:cubicBezTo>
                  <a:cubicBezTo>
                    <a:pt x="405" y="1494"/>
                    <a:pt x="892" y="1832"/>
                    <a:pt x="1459" y="1832"/>
                  </a:cubicBezTo>
                  <a:cubicBezTo>
                    <a:pt x="1511" y="1832"/>
                    <a:pt x="1565" y="1829"/>
                    <a:pt x="1619" y="1823"/>
                  </a:cubicBezTo>
                  <a:cubicBezTo>
                    <a:pt x="1900" y="1823"/>
                    <a:pt x="2182" y="1753"/>
                    <a:pt x="2252" y="1472"/>
                  </a:cubicBezTo>
                  <a:cubicBezTo>
                    <a:pt x="2252" y="1190"/>
                    <a:pt x="2041" y="1120"/>
                    <a:pt x="1830" y="979"/>
                  </a:cubicBezTo>
                  <a:cubicBezTo>
                    <a:pt x="1619" y="838"/>
                    <a:pt x="1337" y="838"/>
                    <a:pt x="1267" y="487"/>
                  </a:cubicBezTo>
                  <a:cubicBezTo>
                    <a:pt x="1217" y="138"/>
                    <a:pt x="1061" y="1"/>
                    <a:pt x="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9"/>
            <p:cNvSpPr/>
            <p:nvPr/>
          </p:nvSpPr>
          <p:spPr>
            <a:xfrm rot="-4739272" flipH="1">
              <a:off x="8374318" y="2536832"/>
              <a:ext cx="61820" cy="37697"/>
            </a:xfrm>
            <a:custGeom>
              <a:avLst/>
              <a:gdLst/>
              <a:ahLst/>
              <a:cxnLst/>
              <a:rect l="l" t="t" r="r" b="b"/>
              <a:pathLst>
                <a:path w="2473" h="1508" extrusionOk="0">
                  <a:moveTo>
                    <a:pt x="805" y="1"/>
                  </a:moveTo>
                  <a:cubicBezTo>
                    <a:pt x="234" y="1"/>
                    <a:pt x="0" y="837"/>
                    <a:pt x="573" y="1155"/>
                  </a:cubicBezTo>
                  <a:cubicBezTo>
                    <a:pt x="925" y="1366"/>
                    <a:pt x="1277" y="1507"/>
                    <a:pt x="1699" y="1507"/>
                  </a:cubicBezTo>
                  <a:cubicBezTo>
                    <a:pt x="2051" y="1507"/>
                    <a:pt x="2332" y="1437"/>
                    <a:pt x="2402" y="1085"/>
                  </a:cubicBezTo>
                  <a:cubicBezTo>
                    <a:pt x="2473" y="804"/>
                    <a:pt x="2262" y="593"/>
                    <a:pt x="2051" y="452"/>
                  </a:cubicBezTo>
                  <a:cubicBezTo>
                    <a:pt x="1769" y="241"/>
                    <a:pt x="1347" y="30"/>
                    <a:pt x="995" y="30"/>
                  </a:cubicBezTo>
                  <a:cubicBezTo>
                    <a:pt x="928" y="10"/>
                    <a:pt x="865" y="1"/>
                    <a:pt x="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9"/>
            <p:cNvSpPr/>
            <p:nvPr/>
          </p:nvSpPr>
          <p:spPr>
            <a:xfrm rot="-4739272" flipH="1">
              <a:off x="8572970" y="2554104"/>
              <a:ext cx="48796" cy="35297"/>
            </a:xfrm>
            <a:custGeom>
              <a:avLst/>
              <a:gdLst/>
              <a:ahLst/>
              <a:cxnLst/>
              <a:rect l="l" t="t" r="r" b="b"/>
              <a:pathLst>
                <a:path w="1952" h="1412" extrusionOk="0">
                  <a:moveTo>
                    <a:pt x="543" y="0"/>
                  </a:moveTo>
                  <a:cubicBezTo>
                    <a:pt x="247" y="0"/>
                    <a:pt x="1" y="357"/>
                    <a:pt x="122" y="661"/>
                  </a:cubicBezTo>
                  <a:cubicBezTo>
                    <a:pt x="263" y="942"/>
                    <a:pt x="474" y="1224"/>
                    <a:pt x="755" y="1364"/>
                  </a:cubicBezTo>
                  <a:cubicBezTo>
                    <a:pt x="896" y="1388"/>
                    <a:pt x="1045" y="1411"/>
                    <a:pt x="1185" y="1411"/>
                  </a:cubicBezTo>
                  <a:cubicBezTo>
                    <a:pt x="1467" y="1411"/>
                    <a:pt x="1717" y="1318"/>
                    <a:pt x="1811" y="942"/>
                  </a:cubicBezTo>
                  <a:cubicBezTo>
                    <a:pt x="1951" y="309"/>
                    <a:pt x="1318" y="309"/>
                    <a:pt x="966" y="98"/>
                  </a:cubicBezTo>
                  <a:cubicBezTo>
                    <a:pt x="896" y="98"/>
                    <a:pt x="755" y="28"/>
                    <a:pt x="685" y="28"/>
                  </a:cubicBezTo>
                  <a:cubicBezTo>
                    <a:pt x="637" y="9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9"/>
            <p:cNvSpPr/>
            <p:nvPr/>
          </p:nvSpPr>
          <p:spPr>
            <a:xfrm rot="-3878216" flipH="1">
              <a:off x="8237533" y="2299869"/>
              <a:ext cx="31671" cy="37370"/>
            </a:xfrm>
            <a:custGeom>
              <a:avLst/>
              <a:gdLst/>
              <a:ahLst/>
              <a:cxnLst/>
              <a:rect l="l" t="t" r="r" b="b"/>
              <a:pathLst>
                <a:path w="1267" h="1495" extrusionOk="0">
                  <a:moveTo>
                    <a:pt x="654" y="1"/>
                  </a:moveTo>
                  <a:cubicBezTo>
                    <a:pt x="625" y="1"/>
                    <a:pt x="594" y="3"/>
                    <a:pt x="563" y="8"/>
                  </a:cubicBezTo>
                  <a:cubicBezTo>
                    <a:pt x="141" y="79"/>
                    <a:pt x="0" y="290"/>
                    <a:pt x="71" y="712"/>
                  </a:cubicBezTo>
                  <a:cubicBezTo>
                    <a:pt x="135" y="1162"/>
                    <a:pt x="435" y="1495"/>
                    <a:pt x="754" y="1495"/>
                  </a:cubicBezTo>
                  <a:cubicBezTo>
                    <a:pt x="784" y="1495"/>
                    <a:pt x="814" y="1492"/>
                    <a:pt x="845" y="1486"/>
                  </a:cubicBezTo>
                  <a:cubicBezTo>
                    <a:pt x="1196" y="1415"/>
                    <a:pt x="1267" y="1134"/>
                    <a:pt x="1267" y="782"/>
                  </a:cubicBezTo>
                  <a:cubicBezTo>
                    <a:pt x="1202" y="391"/>
                    <a:pt x="1016" y="1"/>
                    <a:pt x="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9"/>
            <p:cNvSpPr/>
            <p:nvPr/>
          </p:nvSpPr>
          <p:spPr>
            <a:xfrm rot="-3878216" flipH="1">
              <a:off x="8039923" y="2233269"/>
              <a:ext cx="43545" cy="33746"/>
            </a:xfrm>
            <a:custGeom>
              <a:avLst/>
              <a:gdLst/>
              <a:ahLst/>
              <a:cxnLst/>
              <a:rect l="l" t="t" r="r" b="b"/>
              <a:pathLst>
                <a:path w="1742" h="1350" extrusionOk="0">
                  <a:moveTo>
                    <a:pt x="1216" y="0"/>
                  </a:moveTo>
                  <a:cubicBezTo>
                    <a:pt x="1187" y="0"/>
                    <a:pt x="1157" y="3"/>
                    <a:pt x="1126" y="9"/>
                  </a:cubicBezTo>
                  <a:cubicBezTo>
                    <a:pt x="845" y="9"/>
                    <a:pt x="634" y="150"/>
                    <a:pt x="493" y="361"/>
                  </a:cubicBezTo>
                  <a:cubicBezTo>
                    <a:pt x="282" y="643"/>
                    <a:pt x="1" y="783"/>
                    <a:pt x="212" y="1135"/>
                  </a:cubicBezTo>
                  <a:cubicBezTo>
                    <a:pt x="336" y="1290"/>
                    <a:pt x="473" y="1349"/>
                    <a:pt x="612" y="1349"/>
                  </a:cubicBezTo>
                  <a:cubicBezTo>
                    <a:pt x="789" y="1349"/>
                    <a:pt x="969" y="1253"/>
                    <a:pt x="1126" y="1135"/>
                  </a:cubicBezTo>
                  <a:cubicBezTo>
                    <a:pt x="1337" y="994"/>
                    <a:pt x="1478" y="854"/>
                    <a:pt x="1549" y="643"/>
                  </a:cubicBezTo>
                  <a:cubicBezTo>
                    <a:pt x="1741" y="322"/>
                    <a:pt x="1523" y="0"/>
                    <a:pt x="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9"/>
            <p:cNvSpPr/>
            <p:nvPr/>
          </p:nvSpPr>
          <p:spPr>
            <a:xfrm rot="-3878216" flipH="1">
              <a:off x="7915250" y="1368548"/>
              <a:ext cx="35196" cy="27022"/>
            </a:xfrm>
            <a:custGeom>
              <a:avLst/>
              <a:gdLst/>
              <a:ahLst/>
              <a:cxnLst/>
              <a:rect l="l" t="t" r="r" b="b"/>
              <a:pathLst>
                <a:path w="1408" h="1081" extrusionOk="0">
                  <a:moveTo>
                    <a:pt x="453" y="0"/>
                  </a:moveTo>
                  <a:cubicBezTo>
                    <a:pt x="213" y="0"/>
                    <a:pt x="1" y="192"/>
                    <a:pt x="1" y="436"/>
                  </a:cubicBezTo>
                  <a:cubicBezTo>
                    <a:pt x="1" y="858"/>
                    <a:pt x="282" y="1069"/>
                    <a:pt x="634" y="1069"/>
                  </a:cubicBezTo>
                  <a:cubicBezTo>
                    <a:pt x="670" y="1077"/>
                    <a:pt x="707" y="1080"/>
                    <a:pt x="744" y="1080"/>
                  </a:cubicBezTo>
                  <a:cubicBezTo>
                    <a:pt x="1056" y="1080"/>
                    <a:pt x="1345" y="821"/>
                    <a:pt x="1408" y="506"/>
                  </a:cubicBezTo>
                  <a:cubicBezTo>
                    <a:pt x="1337" y="84"/>
                    <a:pt x="985" y="84"/>
                    <a:pt x="563" y="14"/>
                  </a:cubicBezTo>
                  <a:cubicBezTo>
                    <a:pt x="526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9"/>
            <p:cNvSpPr/>
            <p:nvPr/>
          </p:nvSpPr>
          <p:spPr>
            <a:xfrm rot="-3878216" flipH="1">
              <a:off x="8047600" y="1030228"/>
              <a:ext cx="28172" cy="33446"/>
            </a:xfrm>
            <a:custGeom>
              <a:avLst/>
              <a:gdLst/>
              <a:ahLst/>
              <a:cxnLst/>
              <a:rect l="l" t="t" r="r" b="b"/>
              <a:pathLst>
                <a:path w="1127" h="1338" extrusionOk="0">
                  <a:moveTo>
                    <a:pt x="634" y="1"/>
                  </a:moveTo>
                  <a:cubicBezTo>
                    <a:pt x="282" y="71"/>
                    <a:pt x="1" y="353"/>
                    <a:pt x="71" y="704"/>
                  </a:cubicBezTo>
                  <a:cubicBezTo>
                    <a:pt x="1" y="1056"/>
                    <a:pt x="71" y="1338"/>
                    <a:pt x="493" y="1338"/>
                  </a:cubicBezTo>
                  <a:cubicBezTo>
                    <a:pt x="915" y="1338"/>
                    <a:pt x="1056" y="986"/>
                    <a:pt x="1056" y="634"/>
                  </a:cubicBezTo>
                  <a:cubicBezTo>
                    <a:pt x="1126" y="353"/>
                    <a:pt x="985" y="7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0" name="Google Shape;11530;p16"/>
          <p:cNvGrpSpPr/>
          <p:nvPr/>
        </p:nvGrpSpPr>
        <p:grpSpPr>
          <a:xfrm>
            <a:off x="8263237" y="-33242"/>
            <a:ext cx="952642" cy="4417637"/>
            <a:chOff x="8263237" y="-33242"/>
            <a:chExt cx="952642" cy="4417637"/>
          </a:xfrm>
        </p:grpSpPr>
        <p:sp>
          <p:nvSpPr>
            <p:cNvPr id="11531" name="Google Shape;11531;p16"/>
            <p:cNvSpPr/>
            <p:nvPr/>
          </p:nvSpPr>
          <p:spPr>
            <a:xfrm rot="1521784" flipH="1">
              <a:off x="9146307" y="3057859"/>
              <a:ext cx="28172" cy="36346"/>
            </a:xfrm>
            <a:custGeom>
              <a:avLst/>
              <a:gdLst/>
              <a:ahLst/>
              <a:cxnLst/>
              <a:rect l="l" t="t" r="r" b="b"/>
              <a:pathLst>
                <a:path w="1127" h="1454" extrusionOk="0">
                  <a:moveTo>
                    <a:pt x="593" y="0"/>
                  </a:moveTo>
                  <a:cubicBezTo>
                    <a:pt x="543" y="0"/>
                    <a:pt x="486" y="12"/>
                    <a:pt x="423" y="37"/>
                  </a:cubicBezTo>
                  <a:cubicBezTo>
                    <a:pt x="71" y="108"/>
                    <a:pt x="1" y="530"/>
                    <a:pt x="1" y="881"/>
                  </a:cubicBezTo>
                  <a:cubicBezTo>
                    <a:pt x="129" y="1138"/>
                    <a:pt x="199" y="1453"/>
                    <a:pt x="477" y="1453"/>
                  </a:cubicBezTo>
                  <a:cubicBezTo>
                    <a:pt x="504" y="1453"/>
                    <a:pt x="533" y="1450"/>
                    <a:pt x="564" y="1444"/>
                  </a:cubicBezTo>
                  <a:cubicBezTo>
                    <a:pt x="986" y="1444"/>
                    <a:pt x="1126" y="1022"/>
                    <a:pt x="986" y="530"/>
                  </a:cubicBezTo>
                  <a:cubicBezTo>
                    <a:pt x="928" y="241"/>
                    <a:pt x="823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16"/>
            <p:cNvSpPr/>
            <p:nvPr/>
          </p:nvSpPr>
          <p:spPr>
            <a:xfrm rot="1521784" flipH="1">
              <a:off x="9058153" y="3132856"/>
              <a:ext cx="31671" cy="20972"/>
            </a:xfrm>
            <a:custGeom>
              <a:avLst/>
              <a:gdLst/>
              <a:ahLst/>
              <a:cxnLst/>
              <a:rect l="l" t="t" r="r" b="b"/>
              <a:pathLst>
                <a:path w="1267" h="839" extrusionOk="0">
                  <a:moveTo>
                    <a:pt x="827" y="0"/>
                  </a:moveTo>
                  <a:cubicBezTo>
                    <a:pt x="764" y="0"/>
                    <a:pt x="699" y="15"/>
                    <a:pt x="633" y="37"/>
                  </a:cubicBezTo>
                  <a:cubicBezTo>
                    <a:pt x="352" y="107"/>
                    <a:pt x="0" y="248"/>
                    <a:pt x="71" y="600"/>
                  </a:cubicBezTo>
                  <a:cubicBezTo>
                    <a:pt x="110" y="795"/>
                    <a:pt x="214" y="839"/>
                    <a:pt x="347" y="839"/>
                  </a:cubicBezTo>
                  <a:cubicBezTo>
                    <a:pt x="454" y="839"/>
                    <a:pt x="579" y="811"/>
                    <a:pt x="704" y="811"/>
                  </a:cubicBezTo>
                  <a:cubicBezTo>
                    <a:pt x="985" y="741"/>
                    <a:pt x="1267" y="670"/>
                    <a:pt x="1196" y="318"/>
                  </a:cubicBezTo>
                  <a:cubicBezTo>
                    <a:pt x="1099" y="75"/>
                    <a:pt x="968" y="0"/>
                    <a:pt x="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16"/>
            <p:cNvSpPr/>
            <p:nvPr/>
          </p:nvSpPr>
          <p:spPr>
            <a:xfrm rot="1521784" flipH="1">
              <a:off x="9008477" y="3219007"/>
              <a:ext cx="63092" cy="41770"/>
            </a:xfrm>
            <a:custGeom>
              <a:avLst/>
              <a:gdLst/>
              <a:ahLst/>
              <a:cxnLst/>
              <a:rect l="l" t="t" r="r" b="b"/>
              <a:pathLst>
                <a:path w="2524" h="1671" extrusionOk="0">
                  <a:moveTo>
                    <a:pt x="733" y="1"/>
                  </a:moveTo>
                  <a:cubicBezTo>
                    <a:pt x="563" y="1"/>
                    <a:pt x="400" y="92"/>
                    <a:pt x="281" y="250"/>
                  </a:cubicBezTo>
                  <a:cubicBezTo>
                    <a:pt x="70" y="461"/>
                    <a:pt x="0" y="883"/>
                    <a:pt x="211" y="1165"/>
                  </a:cubicBezTo>
                  <a:cubicBezTo>
                    <a:pt x="395" y="1471"/>
                    <a:pt x="739" y="1671"/>
                    <a:pt x="1103" y="1671"/>
                  </a:cubicBezTo>
                  <a:cubicBezTo>
                    <a:pt x="1157" y="1671"/>
                    <a:pt x="1212" y="1666"/>
                    <a:pt x="1266" y="1657"/>
                  </a:cubicBezTo>
                  <a:cubicBezTo>
                    <a:pt x="1829" y="1657"/>
                    <a:pt x="2322" y="1305"/>
                    <a:pt x="2462" y="743"/>
                  </a:cubicBezTo>
                  <a:cubicBezTo>
                    <a:pt x="2524" y="436"/>
                    <a:pt x="2318" y="237"/>
                    <a:pt x="2078" y="237"/>
                  </a:cubicBezTo>
                  <a:cubicBezTo>
                    <a:pt x="2043" y="237"/>
                    <a:pt x="2006" y="241"/>
                    <a:pt x="1970" y="250"/>
                  </a:cubicBezTo>
                  <a:cubicBezTo>
                    <a:pt x="1816" y="289"/>
                    <a:pt x="1662" y="348"/>
                    <a:pt x="1508" y="348"/>
                  </a:cubicBezTo>
                  <a:cubicBezTo>
                    <a:pt x="1381" y="348"/>
                    <a:pt x="1253" y="307"/>
                    <a:pt x="1126" y="180"/>
                  </a:cubicBezTo>
                  <a:cubicBezTo>
                    <a:pt x="1002" y="56"/>
                    <a:pt x="865" y="1"/>
                    <a:pt x="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16"/>
            <p:cNvSpPr/>
            <p:nvPr/>
          </p:nvSpPr>
          <p:spPr>
            <a:xfrm rot="1521784" flipH="1">
              <a:off x="8920948" y="3109352"/>
              <a:ext cx="54543" cy="36196"/>
            </a:xfrm>
            <a:custGeom>
              <a:avLst/>
              <a:gdLst/>
              <a:ahLst/>
              <a:cxnLst/>
              <a:rect l="l" t="t" r="r" b="b"/>
              <a:pathLst>
                <a:path w="2182" h="1448" extrusionOk="0">
                  <a:moveTo>
                    <a:pt x="577" y="1"/>
                  </a:moveTo>
                  <a:cubicBezTo>
                    <a:pt x="392" y="1"/>
                    <a:pt x="247" y="80"/>
                    <a:pt x="142" y="238"/>
                  </a:cubicBezTo>
                  <a:cubicBezTo>
                    <a:pt x="1" y="449"/>
                    <a:pt x="1" y="731"/>
                    <a:pt x="212" y="942"/>
                  </a:cubicBezTo>
                  <a:cubicBezTo>
                    <a:pt x="457" y="1248"/>
                    <a:pt x="862" y="1448"/>
                    <a:pt x="1241" y="1448"/>
                  </a:cubicBezTo>
                  <a:cubicBezTo>
                    <a:pt x="1298" y="1448"/>
                    <a:pt x="1353" y="1443"/>
                    <a:pt x="1408" y="1434"/>
                  </a:cubicBezTo>
                  <a:cubicBezTo>
                    <a:pt x="1548" y="1364"/>
                    <a:pt x="1619" y="1364"/>
                    <a:pt x="1760" y="1294"/>
                  </a:cubicBezTo>
                  <a:cubicBezTo>
                    <a:pt x="2041" y="1223"/>
                    <a:pt x="2182" y="872"/>
                    <a:pt x="2182" y="590"/>
                  </a:cubicBezTo>
                  <a:cubicBezTo>
                    <a:pt x="2111" y="309"/>
                    <a:pt x="1971" y="309"/>
                    <a:pt x="1619" y="238"/>
                  </a:cubicBezTo>
                  <a:cubicBezTo>
                    <a:pt x="1337" y="168"/>
                    <a:pt x="1056" y="98"/>
                    <a:pt x="775" y="27"/>
                  </a:cubicBezTo>
                  <a:cubicBezTo>
                    <a:pt x="704" y="10"/>
                    <a:pt x="638" y="1"/>
                    <a:pt x="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16"/>
            <p:cNvSpPr/>
            <p:nvPr/>
          </p:nvSpPr>
          <p:spPr>
            <a:xfrm rot="1521784" flipH="1">
              <a:off x="8919517" y="3218325"/>
              <a:ext cx="58043" cy="38570"/>
            </a:xfrm>
            <a:custGeom>
              <a:avLst/>
              <a:gdLst/>
              <a:ahLst/>
              <a:cxnLst/>
              <a:rect l="l" t="t" r="r" b="b"/>
              <a:pathLst>
                <a:path w="2322" h="1543" extrusionOk="0">
                  <a:moveTo>
                    <a:pt x="2002" y="0"/>
                  </a:moveTo>
                  <a:cubicBezTo>
                    <a:pt x="1951" y="0"/>
                    <a:pt x="1894" y="12"/>
                    <a:pt x="1829" y="38"/>
                  </a:cubicBezTo>
                  <a:cubicBezTo>
                    <a:pt x="1407" y="178"/>
                    <a:pt x="985" y="319"/>
                    <a:pt x="563" y="460"/>
                  </a:cubicBezTo>
                  <a:cubicBezTo>
                    <a:pt x="70" y="530"/>
                    <a:pt x="0" y="1163"/>
                    <a:pt x="422" y="1374"/>
                  </a:cubicBezTo>
                  <a:cubicBezTo>
                    <a:pt x="577" y="1477"/>
                    <a:pt x="731" y="1543"/>
                    <a:pt x="886" y="1543"/>
                  </a:cubicBezTo>
                  <a:cubicBezTo>
                    <a:pt x="942" y="1543"/>
                    <a:pt x="999" y="1534"/>
                    <a:pt x="1055" y="1515"/>
                  </a:cubicBezTo>
                  <a:cubicBezTo>
                    <a:pt x="1688" y="1515"/>
                    <a:pt x="2251" y="1093"/>
                    <a:pt x="2322" y="460"/>
                  </a:cubicBezTo>
                  <a:cubicBezTo>
                    <a:pt x="2322" y="230"/>
                    <a:pt x="2228" y="0"/>
                    <a:pt x="2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16"/>
            <p:cNvSpPr/>
            <p:nvPr/>
          </p:nvSpPr>
          <p:spPr>
            <a:xfrm rot="1521784" flipH="1">
              <a:off x="9115865" y="3160993"/>
              <a:ext cx="47494" cy="28596"/>
            </a:xfrm>
            <a:custGeom>
              <a:avLst/>
              <a:gdLst/>
              <a:ahLst/>
              <a:cxnLst/>
              <a:rect l="l" t="t" r="r" b="b"/>
              <a:pathLst>
                <a:path w="1900" h="1144" extrusionOk="0">
                  <a:moveTo>
                    <a:pt x="495" y="0"/>
                  </a:moveTo>
                  <a:cubicBezTo>
                    <a:pt x="284" y="0"/>
                    <a:pt x="129" y="137"/>
                    <a:pt x="71" y="370"/>
                  </a:cubicBezTo>
                  <a:cubicBezTo>
                    <a:pt x="0" y="652"/>
                    <a:pt x="211" y="933"/>
                    <a:pt x="493" y="1003"/>
                  </a:cubicBezTo>
                  <a:cubicBezTo>
                    <a:pt x="704" y="1144"/>
                    <a:pt x="915" y="1144"/>
                    <a:pt x="1196" y="1144"/>
                  </a:cubicBezTo>
                  <a:cubicBezTo>
                    <a:pt x="1267" y="1074"/>
                    <a:pt x="1337" y="1074"/>
                    <a:pt x="1407" y="1074"/>
                  </a:cubicBezTo>
                  <a:cubicBezTo>
                    <a:pt x="1689" y="933"/>
                    <a:pt x="1900" y="792"/>
                    <a:pt x="1900" y="440"/>
                  </a:cubicBezTo>
                  <a:cubicBezTo>
                    <a:pt x="1829" y="89"/>
                    <a:pt x="1548" y="159"/>
                    <a:pt x="1337" y="89"/>
                  </a:cubicBezTo>
                  <a:cubicBezTo>
                    <a:pt x="1126" y="89"/>
                    <a:pt x="915" y="18"/>
                    <a:pt x="633" y="18"/>
                  </a:cubicBezTo>
                  <a:cubicBezTo>
                    <a:pt x="585" y="6"/>
                    <a:pt x="539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16"/>
            <p:cNvSpPr/>
            <p:nvPr/>
          </p:nvSpPr>
          <p:spPr>
            <a:xfrm rot="-616292" flipH="1">
              <a:off x="8927043" y="2446700"/>
              <a:ext cx="135415" cy="183311"/>
            </a:xfrm>
            <a:custGeom>
              <a:avLst/>
              <a:gdLst/>
              <a:ahLst/>
              <a:cxnLst/>
              <a:rect l="l" t="t" r="r" b="b"/>
              <a:pathLst>
                <a:path w="5417" h="7333" extrusionOk="0">
                  <a:moveTo>
                    <a:pt x="788" y="1"/>
                  </a:moveTo>
                  <a:cubicBezTo>
                    <a:pt x="662" y="1"/>
                    <a:pt x="535" y="32"/>
                    <a:pt x="422" y="100"/>
                  </a:cubicBezTo>
                  <a:cubicBezTo>
                    <a:pt x="70" y="311"/>
                    <a:pt x="0" y="803"/>
                    <a:pt x="211" y="1155"/>
                  </a:cubicBezTo>
                  <a:cubicBezTo>
                    <a:pt x="352" y="1296"/>
                    <a:pt x="492" y="1437"/>
                    <a:pt x="633" y="1507"/>
                  </a:cubicBezTo>
                  <a:cubicBezTo>
                    <a:pt x="1337" y="1859"/>
                    <a:pt x="1829" y="2351"/>
                    <a:pt x="2181" y="2984"/>
                  </a:cubicBezTo>
                  <a:cubicBezTo>
                    <a:pt x="2385" y="3342"/>
                    <a:pt x="2700" y="3440"/>
                    <a:pt x="3073" y="3440"/>
                  </a:cubicBezTo>
                  <a:cubicBezTo>
                    <a:pt x="3214" y="3440"/>
                    <a:pt x="3363" y="3426"/>
                    <a:pt x="3517" y="3406"/>
                  </a:cubicBezTo>
                  <a:lnTo>
                    <a:pt x="3517" y="3406"/>
                  </a:lnTo>
                  <a:cubicBezTo>
                    <a:pt x="2884" y="3899"/>
                    <a:pt x="2603" y="4391"/>
                    <a:pt x="2955" y="5095"/>
                  </a:cubicBezTo>
                  <a:cubicBezTo>
                    <a:pt x="3095" y="5376"/>
                    <a:pt x="2744" y="5587"/>
                    <a:pt x="2603" y="5728"/>
                  </a:cubicBezTo>
                  <a:cubicBezTo>
                    <a:pt x="2392" y="5939"/>
                    <a:pt x="2251" y="6220"/>
                    <a:pt x="2392" y="6431"/>
                  </a:cubicBezTo>
                  <a:cubicBezTo>
                    <a:pt x="2450" y="6664"/>
                    <a:pt x="2702" y="6801"/>
                    <a:pt x="2906" y="6801"/>
                  </a:cubicBezTo>
                  <a:cubicBezTo>
                    <a:pt x="2948" y="6801"/>
                    <a:pt x="2989" y="6795"/>
                    <a:pt x="3025" y="6783"/>
                  </a:cubicBezTo>
                  <a:cubicBezTo>
                    <a:pt x="3103" y="6761"/>
                    <a:pt x="3175" y="6751"/>
                    <a:pt x="3240" y="6751"/>
                  </a:cubicBezTo>
                  <a:cubicBezTo>
                    <a:pt x="3586" y="6751"/>
                    <a:pt x="3773" y="7028"/>
                    <a:pt x="4010" y="7205"/>
                  </a:cubicBezTo>
                  <a:cubicBezTo>
                    <a:pt x="4128" y="7293"/>
                    <a:pt x="4258" y="7332"/>
                    <a:pt x="4385" y="7332"/>
                  </a:cubicBezTo>
                  <a:cubicBezTo>
                    <a:pt x="4561" y="7332"/>
                    <a:pt x="4731" y="7257"/>
                    <a:pt x="4854" y="7135"/>
                  </a:cubicBezTo>
                  <a:cubicBezTo>
                    <a:pt x="5206" y="6924"/>
                    <a:pt x="5417" y="6431"/>
                    <a:pt x="5346" y="6009"/>
                  </a:cubicBezTo>
                  <a:cubicBezTo>
                    <a:pt x="5276" y="5657"/>
                    <a:pt x="4995" y="5587"/>
                    <a:pt x="4643" y="5517"/>
                  </a:cubicBezTo>
                  <a:cubicBezTo>
                    <a:pt x="3939" y="5446"/>
                    <a:pt x="3799" y="5024"/>
                    <a:pt x="4291" y="4391"/>
                  </a:cubicBezTo>
                  <a:cubicBezTo>
                    <a:pt x="4362" y="4321"/>
                    <a:pt x="4502" y="4180"/>
                    <a:pt x="4713" y="4180"/>
                  </a:cubicBezTo>
                  <a:cubicBezTo>
                    <a:pt x="4995" y="4039"/>
                    <a:pt x="5276" y="3828"/>
                    <a:pt x="5206" y="3406"/>
                  </a:cubicBezTo>
                  <a:cubicBezTo>
                    <a:pt x="5095" y="3075"/>
                    <a:pt x="4898" y="2960"/>
                    <a:pt x="4649" y="2960"/>
                  </a:cubicBezTo>
                  <a:cubicBezTo>
                    <a:pt x="4580" y="2960"/>
                    <a:pt x="4508" y="2969"/>
                    <a:pt x="4432" y="2984"/>
                  </a:cubicBezTo>
                  <a:lnTo>
                    <a:pt x="4151" y="2984"/>
                  </a:lnTo>
                  <a:cubicBezTo>
                    <a:pt x="4080" y="2843"/>
                    <a:pt x="4151" y="2703"/>
                    <a:pt x="4291" y="2703"/>
                  </a:cubicBezTo>
                  <a:cubicBezTo>
                    <a:pt x="4643" y="2562"/>
                    <a:pt x="4995" y="2351"/>
                    <a:pt x="4854" y="1929"/>
                  </a:cubicBezTo>
                  <a:cubicBezTo>
                    <a:pt x="4713" y="1507"/>
                    <a:pt x="4643" y="1014"/>
                    <a:pt x="4151" y="944"/>
                  </a:cubicBezTo>
                  <a:cubicBezTo>
                    <a:pt x="3939" y="944"/>
                    <a:pt x="3799" y="874"/>
                    <a:pt x="3658" y="803"/>
                  </a:cubicBezTo>
                  <a:cubicBezTo>
                    <a:pt x="3509" y="704"/>
                    <a:pt x="3377" y="657"/>
                    <a:pt x="3259" y="657"/>
                  </a:cubicBezTo>
                  <a:cubicBezTo>
                    <a:pt x="3045" y="657"/>
                    <a:pt x="2880" y="812"/>
                    <a:pt x="2744" y="1085"/>
                  </a:cubicBezTo>
                  <a:cubicBezTo>
                    <a:pt x="2563" y="1411"/>
                    <a:pt x="2437" y="1569"/>
                    <a:pt x="2301" y="1569"/>
                  </a:cubicBezTo>
                  <a:cubicBezTo>
                    <a:pt x="2172" y="1569"/>
                    <a:pt x="2034" y="1428"/>
                    <a:pt x="1829" y="1155"/>
                  </a:cubicBezTo>
                  <a:cubicBezTo>
                    <a:pt x="1688" y="944"/>
                    <a:pt x="1477" y="663"/>
                    <a:pt x="1407" y="381"/>
                  </a:cubicBezTo>
                  <a:cubicBezTo>
                    <a:pt x="1311" y="142"/>
                    <a:pt x="1053" y="1"/>
                    <a:pt x="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16"/>
            <p:cNvSpPr/>
            <p:nvPr/>
          </p:nvSpPr>
          <p:spPr>
            <a:xfrm rot="-616292" flipH="1">
              <a:off x="9065245" y="2043680"/>
              <a:ext cx="96743" cy="227033"/>
            </a:xfrm>
            <a:custGeom>
              <a:avLst/>
              <a:gdLst/>
              <a:ahLst/>
              <a:cxnLst/>
              <a:rect l="l" t="t" r="r" b="b"/>
              <a:pathLst>
                <a:path w="3870" h="9082" extrusionOk="0">
                  <a:moveTo>
                    <a:pt x="2887" y="1"/>
                  </a:moveTo>
                  <a:cubicBezTo>
                    <a:pt x="2790" y="1"/>
                    <a:pt x="2694" y="19"/>
                    <a:pt x="2604" y="55"/>
                  </a:cubicBezTo>
                  <a:cubicBezTo>
                    <a:pt x="2252" y="125"/>
                    <a:pt x="2111" y="477"/>
                    <a:pt x="2252" y="758"/>
                  </a:cubicBezTo>
                  <a:cubicBezTo>
                    <a:pt x="2533" y="1391"/>
                    <a:pt x="2111" y="1884"/>
                    <a:pt x="2111" y="2447"/>
                  </a:cubicBezTo>
                  <a:cubicBezTo>
                    <a:pt x="2111" y="2587"/>
                    <a:pt x="2041" y="2728"/>
                    <a:pt x="1970" y="2939"/>
                  </a:cubicBezTo>
                  <a:cubicBezTo>
                    <a:pt x="1900" y="3150"/>
                    <a:pt x="2111" y="3572"/>
                    <a:pt x="1970" y="3643"/>
                  </a:cubicBezTo>
                  <a:cubicBezTo>
                    <a:pt x="1516" y="3708"/>
                    <a:pt x="1181" y="4073"/>
                    <a:pt x="744" y="4073"/>
                  </a:cubicBezTo>
                  <a:cubicBezTo>
                    <a:pt x="708" y="4073"/>
                    <a:pt x="672" y="4070"/>
                    <a:pt x="634" y="4065"/>
                  </a:cubicBezTo>
                  <a:cubicBezTo>
                    <a:pt x="528" y="4065"/>
                    <a:pt x="405" y="4029"/>
                    <a:pt x="300" y="4029"/>
                  </a:cubicBezTo>
                  <a:cubicBezTo>
                    <a:pt x="194" y="4029"/>
                    <a:pt x="106" y="4065"/>
                    <a:pt x="71" y="4205"/>
                  </a:cubicBezTo>
                  <a:cubicBezTo>
                    <a:pt x="1" y="4487"/>
                    <a:pt x="71" y="4698"/>
                    <a:pt x="212" y="4909"/>
                  </a:cubicBezTo>
                  <a:cubicBezTo>
                    <a:pt x="493" y="5190"/>
                    <a:pt x="775" y="5542"/>
                    <a:pt x="1056" y="5683"/>
                  </a:cubicBezTo>
                  <a:cubicBezTo>
                    <a:pt x="1759" y="5894"/>
                    <a:pt x="1408" y="6456"/>
                    <a:pt x="1619" y="6808"/>
                  </a:cubicBezTo>
                  <a:cubicBezTo>
                    <a:pt x="1056" y="7230"/>
                    <a:pt x="1478" y="7934"/>
                    <a:pt x="1056" y="8356"/>
                  </a:cubicBezTo>
                  <a:cubicBezTo>
                    <a:pt x="915" y="8567"/>
                    <a:pt x="915" y="8848"/>
                    <a:pt x="1197" y="8989"/>
                  </a:cubicBezTo>
                  <a:cubicBezTo>
                    <a:pt x="1313" y="9047"/>
                    <a:pt x="1442" y="9081"/>
                    <a:pt x="1558" y="9081"/>
                  </a:cubicBezTo>
                  <a:cubicBezTo>
                    <a:pt x="1721" y="9081"/>
                    <a:pt x="1859" y="9013"/>
                    <a:pt x="1900" y="8848"/>
                  </a:cubicBezTo>
                  <a:cubicBezTo>
                    <a:pt x="2041" y="8426"/>
                    <a:pt x="2393" y="8145"/>
                    <a:pt x="2815" y="8074"/>
                  </a:cubicBezTo>
                  <a:cubicBezTo>
                    <a:pt x="3096" y="7934"/>
                    <a:pt x="3166" y="7512"/>
                    <a:pt x="2955" y="7301"/>
                  </a:cubicBezTo>
                  <a:cubicBezTo>
                    <a:pt x="2744" y="7090"/>
                    <a:pt x="2604" y="6949"/>
                    <a:pt x="2393" y="6808"/>
                  </a:cubicBezTo>
                  <a:cubicBezTo>
                    <a:pt x="3026" y="6386"/>
                    <a:pt x="3307" y="5612"/>
                    <a:pt x="3026" y="4909"/>
                  </a:cubicBezTo>
                  <a:cubicBezTo>
                    <a:pt x="2885" y="4346"/>
                    <a:pt x="2815" y="3713"/>
                    <a:pt x="2815" y="3150"/>
                  </a:cubicBezTo>
                  <a:cubicBezTo>
                    <a:pt x="2815" y="2447"/>
                    <a:pt x="3026" y="1743"/>
                    <a:pt x="3518" y="1180"/>
                  </a:cubicBezTo>
                  <a:cubicBezTo>
                    <a:pt x="3800" y="1040"/>
                    <a:pt x="3870" y="618"/>
                    <a:pt x="3659" y="407"/>
                  </a:cubicBezTo>
                  <a:cubicBezTo>
                    <a:pt x="3450" y="146"/>
                    <a:pt x="3164" y="1"/>
                    <a:pt x="2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16"/>
            <p:cNvSpPr/>
            <p:nvPr/>
          </p:nvSpPr>
          <p:spPr>
            <a:xfrm rot="-616292" flipH="1">
              <a:off x="8836104" y="1872317"/>
              <a:ext cx="75644" cy="131990"/>
            </a:xfrm>
            <a:custGeom>
              <a:avLst/>
              <a:gdLst/>
              <a:ahLst/>
              <a:cxnLst/>
              <a:rect l="l" t="t" r="r" b="b"/>
              <a:pathLst>
                <a:path w="3026" h="5280" extrusionOk="0">
                  <a:moveTo>
                    <a:pt x="2203" y="1"/>
                  </a:moveTo>
                  <a:cubicBezTo>
                    <a:pt x="1996" y="1"/>
                    <a:pt x="1804" y="78"/>
                    <a:pt x="1759" y="214"/>
                  </a:cubicBezTo>
                  <a:cubicBezTo>
                    <a:pt x="1548" y="918"/>
                    <a:pt x="704" y="1129"/>
                    <a:pt x="704" y="1903"/>
                  </a:cubicBezTo>
                  <a:cubicBezTo>
                    <a:pt x="704" y="2325"/>
                    <a:pt x="141" y="2747"/>
                    <a:pt x="141" y="3239"/>
                  </a:cubicBezTo>
                  <a:cubicBezTo>
                    <a:pt x="0" y="4084"/>
                    <a:pt x="422" y="4435"/>
                    <a:pt x="1337" y="4435"/>
                  </a:cubicBezTo>
                  <a:cubicBezTo>
                    <a:pt x="1196" y="4717"/>
                    <a:pt x="1196" y="4998"/>
                    <a:pt x="1337" y="5279"/>
                  </a:cubicBezTo>
                  <a:cubicBezTo>
                    <a:pt x="1900" y="5279"/>
                    <a:pt x="2322" y="4998"/>
                    <a:pt x="2392" y="4365"/>
                  </a:cubicBezTo>
                  <a:cubicBezTo>
                    <a:pt x="2392" y="4224"/>
                    <a:pt x="2392" y="4084"/>
                    <a:pt x="2462" y="3943"/>
                  </a:cubicBezTo>
                  <a:cubicBezTo>
                    <a:pt x="2744" y="3099"/>
                    <a:pt x="2814" y="3099"/>
                    <a:pt x="2040" y="2536"/>
                  </a:cubicBezTo>
                  <a:cubicBezTo>
                    <a:pt x="1759" y="2325"/>
                    <a:pt x="1829" y="2044"/>
                    <a:pt x="1829" y="1762"/>
                  </a:cubicBezTo>
                  <a:cubicBezTo>
                    <a:pt x="1829" y="1481"/>
                    <a:pt x="1829" y="1410"/>
                    <a:pt x="2111" y="1410"/>
                  </a:cubicBezTo>
                  <a:lnTo>
                    <a:pt x="2392" y="1340"/>
                  </a:lnTo>
                  <a:cubicBezTo>
                    <a:pt x="2744" y="1270"/>
                    <a:pt x="2955" y="1059"/>
                    <a:pt x="2955" y="707"/>
                  </a:cubicBezTo>
                  <a:cubicBezTo>
                    <a:pt x="3025" y="426"/>
                    <a:pt x="2814" y="214"/>
                    <a:pt x="2533" y="74"/>
                  </a:cubicBezTo>
                  <a:cubicBezTo>
                    <a:pt x="2433" y="24"/>
                    <a:pt x="2316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16"/>
            <p:cNvSpPr/>
            <p:nvPr/>
          </p:nvSpPr>
          <p:spPr>
            <a:xfrm rot="-616292" flipH="1">
              <a:off x="8957408" y="3416153"/>
              <a:ext cx="94993" cy="116966"/>
            </a:xfrm>
            <a:custGeom>
              <a:avLst/>
              <a:gdLst/>
              <a:ahLst/>
              <a:cxnLst/>
              <a:rect l="l" t="t" r="r" b="b"/>
              <a:pathLst>
                <a:path w="3800" h="4679" extrusionOk="0">
                  <a:moveTo>
                    <a:pt x="2931" y="0"/>
                  </a:moveTo>
                  <a:cubicBezTo>
                    <a:pt x="2728" y="0"/>
                    <a:pt x="2525" y="82"/>
                    <a:pt x="2322" y="163"/>
                  </a:cubicBezTo>
                  <a:cubicBezTo>
                    <a:pt x="1759" y="444"/>
                    <a:pt x="1196" y="655"/>
                    <a:pt x="1196" y="1499"/>
                  </a:cubicBezTo>
                  <a:cubicBezTo>
                    <a:pt x="1126" y="1499"/>
                    <a:pt x="1126" y="1570"/>
                    <a:pt x="1056" y="1640"/>
                  </a:cubicBezTo>
                  <a:cubicBezTo>
                    <a:pt x="1" y="2344"/>
                    <a:pt x="493" y="3328"/>
                    <a:pt x="423" y="4173"/>
                  </a:cubicBezTo>
                  <a:cubicBezTo>
                    <a:pt x="493" y="4454"/>
                    <a:pt x="493" y="4665"/>
                    <a:pt x="774" y="4665"/>
                  </a:cubicBezTo>
                  <a:cubicBezTo>
                    <a:pt x="812" y="4674"/>
                    <a:pt x="846" y="4679"/>
                    <a:pt x="877" y="4679"/>
                  </a:cubicBezTo>
                  <a:cubicBezTo>
                    <a:pt x="1075" y="4679"/>
                    <a:pt x="1136" y="4496"/>
                    <a:pt x="1196" y="4313"/>
                  </a:cubicBezTo>
                  <a:cubicBezTo>
                    <a:pt x="1267" y="3962"/>
                    <a:pt x="1407" y="3540"/>
                    <a:pt x="1478" y="3188"/>
                  </a:cubicBezTo>
                  <a:cubicBezTo>
                    <a:pt x="1527" y="2894"/>
                    <a:pt x="1610" y="2770"/>
                    <a:pt x="1775" y="2770"/>
                  </a:cubicBezTo>
                  <a:cubicBezTo>
                    <a:pt x="1847" y="2770"/>
                    <a:pt x="1934" y="2793"/>
                    <a:pt x="2041" y="2836"/>
                  </a:cubicBezTo>
                  <a:cubicBezTo>
                    <a:pt x="2342" y="2922"/>
                    <a:pt x="2565" y="2975"/>
                    <a:pt x="2732" y="2975"/>
                  </a:cubicBezTo>
                  <a:cubicBezTo>
                    <a:pt x="3112" y="2975"/>
                    <a:pt x="3209" y="2702"/>
                    <a:pt x="3307" y="1922"/>
                  </a:cubicBezTo>
                  <a:cubicBezTo>
                    <a:pt x="3377" y="1781"/>
                    <a:pt x="3448" y="1570"/>
                    <a:pt x="3518" y="1429"/>
                  </a:cubicBezTo>
                  <a:cubicBezTo>
                    <a:pt x="3799" y="1007"/>
                    <a:pt x="3659" y="515"/>
                    <a:pt x="3377" y="163"/>
                  </a:cubicBezTo>
                  <a:cubicBezTo>
                    <a:pt x="3229" y="44"/>
                    <a:pt x="3080" y="0"/>
                    <a:pt x="29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16"/>
            <p:cNvSpPr/>
            <p:nvPr/>
          </p:nvSpPr>
          <p:spPr>
            <a:xfrm rot="-616292" flipH="1">
              <a:off x="9074215" y="150586"/>
              <a:ext cx="72120" cy="108317"/>
            </a:xfrm>
            <a:custGeom>
              <a:avLst/>
              <a:gdLst/>
              <a:ahLst/>
              <a:cxnLst/>
              <a:rect l="l" t="t" r="r" b="b"/>
              <a:pathLst>
                <a:path w="2885" h="4333" extrusionOk="0">
                  <a:moveTo>
                    <a:pt x="1619" y="0"/>
                  </a:moveTo>
                  <a:cubicBezTo>
                    <a:pt x="1337" y="0"/>
                    <a:pt x="1056" y="211"/>
                    <a:pt x="1056" y="493"/>
                  </a:cubicBezTo>
                  <a:cubicBezTo>
                    <a:pt x="1056" y="845"/>
                    <a:pt x="845" y="1337"/>
                    <a:pt x="1337" y="1548"/>
                  </a:cubicBezTo>
                  <a:cubicBezTo>
                    <a:pt x="1830" y="1759"/>
                    <a:pt x="1619" y="2040"/>
                    <a:pt x="1619" y="2322"/>
                  </a:cubicBezTo>
                  <a:cubicBezTo>
                    <a:pt x="1574" y="2456"/>
                    <a:pt x="1445" y="2505"/>
                    <a:pt x="1284" y="2505"/>
                  </a:cubicBezTo>
                  <a:cubicBezTo>
                    <a:pt x="1192" y="2505"/>
                    <a:pt x="1089" y="2488"/>
                    <a:pt x="986" y="2463"/>
                  </a:cubicBezTo>
                  <a:cubicBezTo>
                    <a:pt x="925" y="2463"/>
                    <a:pt x="853" y="2457"/>
                    <a:pt x="777" y="2457"/>
                  </a:cubicBezTo>
                  <a:cubicBezTo>
                    <a:pt x="585" y="2457"/>
                    <a:pt x="362" y="2493"/>
                    <a:pt x="212" y="2744"/>
                  </a:cubicBezTo>
                  <a:cubicBezTo>
                    <a:pt x="1" y="3025"/>
                    <a:pt x="71" y="3377"/>
                    <a:pt x="282" y="3658"/>
                  </a:cubicBezTo>
                  <a:cubicBezTo>
                    <a:pt x="592" y="4123"/>
                    <a:pt x="816" y="4332"/>
                    <a:pt x="1108" y="4332"/>
                  </a:cubicBezTo>
                  <a:cubicBezTo>
                    <a:pt x="1347" y="4332"/>
                    <a:pt x="1630" y="4193"/>
                    <a:pt x="2041" y="3940"/>
                  </a:cubicBezTo>
                  <a:cubicBezTo>
                    <a:pt x="2533" y="3658"/>
                    <a:pt x="2885" y="3096"/>
                    <a:pt x="2885" y="2533"/>
                  </a:cubicBezTo>
                  <a:lnTo>
                    <a:pt x="2815" y="2251"/>
                  </a:lnTo>
                  <a:cubicBezTo>
                    <a:pt x="2674" y="1900"/>
                    <a:pt x="2252" y="1759"/>
                    <a:pt x="2111" y="1478"/>
                  </a:cubicBezTo>
                  <a:cubicBezTo>
                    <a:pt x="1900" y="1196"/>
                    <a:pt x="2463" y="915"/>
                    <a:pt x="2252" y="493"/>
                  </a:cubicBezTo>
                  <a:cubicBezTo>
                    <a:pt x="2181" y="211"/>
                    <a:pt x="1900" y="0"/>
                    <a:pt x="1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16"/>
            <p:cNvSpPr/>
            <p:nvPr/>
          </p:nvSpPr>
          <p:spPr>
            <a:xfrm rot="-616292" flipH="1">
              <a:off x="8970564" y="1538485"/>
              <a:ext cx="72645" cy="97643"/>
            </a:xfrm>
            <a:custGeom>
              <a:avLst/>
              <a:gdLst/>
              <a:ahLst/>
              <a:cxnLst/>
              <a:rect l="l" t="t" r="r" b="b"/>
              <a:pathLst>
                <a:path w="2906" h="3906" extrusionOk="0">
                  <a:moveTo>
                    <a:pt x="2202" y="0"/>
                  </a:moveTo>
                  <a:cubicBezTo>
                    <a:pt x="1780" y="0"/>
                    <a:pt x="1639" y="281"/>
                    <a:pt x="1569" y="633"/>
                  </a:cubicBezTo>
                  <a:cubicBezTo>
                    <a:pt x="1499" y="774"/>
                    <a:pt x="1569" y="915"/>
                    <a:pt x="1428" y="1055"/>
                  </a:cubicBezTo>
                  <a:cubicBezTo>
                    <a:pt x="1366" y="1076"/>
                    <a:pt x="1317" y="1084"/>
                    <a:pt x="1274" y="1084"/>
                  </a:cubicBezTo>
                  <a:cubicBezTo>
                    <a:pt x="1170" y="1084"/>
                    <a:pt x="1106" y="1035"/>
                    <a:pt x="1006" y="985"/>
                  </a:cubicBezTo>
                  <a:cubicBezTo>
                    <a:pt x="823" y="935"/>
                    <a:pt x="668" y="909"/>
                    <a:pt x="540" y="909"/>
                  </a:cubicBezTo>
                  <a:cubicBezTo>
                    <a:pt x="127" y="909"/>
                    <a:pt x="1" y="1184"/>
                    <a:pt x="162" y="1829"/>
                  </a:cubicBezTo>
                  <a:cubicBezTo>
                    <a:pt x="303" y="2321"/>
                    <a:pt x="303" y="2814"/>
                    <a:pt x="232" y="3306"/>
                  </a:cubicBezTo>
                  <a:cubicBezTo>
                    <a:pt x="116" y="3654"/>
                    <a:pt x="334" y="3906"/>
                    <a:pt x="650" y="3906"/>
                  </a:cubicBezTo>
                  <a:cubicBezTo>
                    <a:pt x="718" y="3906"/>
                    <a:pt x="791" y="3894"/>
                    <a:pt x="865" y="3869"/>
                  </a:cubicBezTo>
                  <a:cubicBezTo>
                    <a:pt x="1217" y="3799"/>
                    <a:pt x="1569" y="3728"/>
                    <a:pt x="1991" y="3728"/>
                  </a:cubicBezTo>
                  <a:cubicBezTo>
                    <a:pt x="2343" y="3728"/>
                    <a:pt x="2554" y="3447"/>
                    <a:pt x="2272" y="3166"/>
                  </a:cubicBezTo>
                  <a:cubicBezTo>
                    <a:pt x="1991" y="2884"/>
                    <a:pt x="1921" y="2321"/>
                    <a:pt x="1710" y="1899"/>
                  </a:cubicBezTo>
                  <a:cubicBezTo>
                    <a:pt x="1584" y="1584"/>
                    <a:pt x="1683" y="1326"/>
                    <a:pt x="2009" y="1326"/>
                  </a:cubicBezTo>
                  <a:cubicBezTo>
                    <a:pt x="2047" y="1326"/>
                    <a:pt x="2088" y="1329"/>
                    <a:pt x="2132" y="1337"/>
                  </a:cubicBezTo>
                  <a:cubicBezTo>
                    <a:pt x="2624" y="1337"/>
                    <a:pt x="2905" y="1196"/>
                    <a:pt x="2765" y="704"/>
                  </a:cubicBezTo>
                  <a:cubicBezTo>
                    <a:pt x="2694" y="352"/>
                    <a:pt x="2624" y="0"/>
                    <a:pt x="2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16"/>
            <p:cNvSpPr/>
            <p:nvPr/>
          </p:nvSpPr>
          <p:spPr>
            <a:xfrm rot="-616292" flipH="1">
              <a:off x="8709977" y="-21609"/>
              <a:ext cx="77394" cy="93293"/>
            </a:xfrm>
            <a:custGeom>
              <a:avLst/>
              <a:gdLst/>
              <a:ahLst/>
              <a:cxnLst/>
              <a:rect l="l" t="t" r="r" b="b"/>
              <a:pathLst>
                <a:path w="3096" h="3732" extrusionOk="0">
                  <a:moveTo>
                    <a:pt x="2630" y="0"/>
                  </a:moveTo>
                  <a:cubicBezTo>
                    <a:pt x="2515" y="0"/>
                    <a:pt x="2392" y="53"/>
                    <a:pt x="2252" y="123"/>
                  </a:cubicBezTo>
                  <a:lnTo>
                    <a:pt x="2041" y="123"/>
                  </a:lnTo>
                  <a:cubicBezTo>
                    <a:pt x="1824" y="109"/>
                    <a:pt x="1649" y="97"/>
                    <a:pt x="1510" y="97"/>
                  </a:cubicBezTo>
                  <a:cubicBezTo>
                    <a:pt x="971" y="97"/>
                    <a:pt x="973" y="270"/>
                    <a:pt x="1196" y="1108"/>
                  </a:cubicBezTo>
                  <a:cubicBezTo>
                    <a:pt x="1196" y="1179"/>
                    <a:pt x="1196" y="1249"/>
                    <a:pt x="1267" y="1390"/>
                  </a:cubicBezTo>
                  <a:cubicBezTo>
                    <a:pt x="1267" y="1741"/>
                    <a:pt x="1407" y="2163"/>
                    <a:pt x="1689" y="2445"/>
                  </a:cubicBezTo>
                  <a:cubicBezTo>
                    <a:pt x="1830" y="2515"/>
                    <a:pt x="1689" y="2726"/>
                    <a:pt x="1619" y="2797"/>
                  </a:cubicBezTo>
                  <a:cubicBezTo>
                    <a:pt x="1478" y="2797"/>
                    <a:pt x="1407" y="2726"/>
                    <a:pt x="1337" y="2656"/>
                  </a:cubicBezTo>
                  <a:cubicBezTo>
                    <a:pt x="1337" y="2445"/>
                    <a:pt x="1196" y="2304"/>
                    <a:pt x="1056" y="2163"/>
                  </a:cubicBezTo>
                  <a:cubicBezTo>
                    <a:pt x="940" y="2047"/>
                    <a:pt x="802" y="1995"/>
                    <a:pt x="667" y="1995"/>
                  </a:cubicBezTo>
                  <a:cubicBezTo>
                    <a:pt x="556" y="1995"/>
                    <a:pt x="447" y="2030"/>
                    <a:pt x="352" y="2093"/>
                  </a:cubicBezTo>
                  <a:cubicBezTo>
                    <a:pt x="71" y="2304"/>
                    <a:pt x="1" y="2656"/>
                    <a:pt x="212" y="2867"/>
                  </a:cubicBezTo>
                  <a:cubicBezTo>
                    <a:pt x="563" y="3430"/>
                    <a:pt x="1196" y="3500"/>
                    <a:pt x="1689" y="3711"/>
                  </a:cubicBezTo>
                  <a:cubicBezTo>
                    <a:pt x="1723" y="3725"/>
                    <a:pt x="1758" y="3731"/>
                    <a:pt x="1794" y="3731"/>
                  </a:cubicBezTo>
                  <a:cubicBezTo>
                    <a:pt x="2130" y="3731"/>
                    <a:pt x="2519" y="3178"/>
                    <a:pt x="2392" y="2797"/>
                  </a:cubicBezTo>
                  <a:cubicBezTo>
                    <a:pt x="2041" y="2163"/>
                    <a:pt x="2252" y="1390"/>
                    <a:pt x="2744" y="967"/>
                  </a:cubicBezTo>
                  <a:cubicBezTo>
                    <a:pt x="3025" y="756"/>
                    <a:pt x="3096" y="475"/>
                    <a:pt x="2955" y="194"/>
                  </a:cubicBezTo>
                  <a:cubicBezTo>
                    <a:pt x="2850" y="53"/>
                    <a:pt x="2744" y="0"/>
                    <a:pt x="2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16"/>
            <p:cNvSpPr/>
            <p:nvPr/>
          </p:nvSpPr>
          <p:spPr>
            <a:xfrm rot="-616292" flipH="1">
              <a:off x="8874681" y="160970"/>
              <a:ext cx="80919" cy="83744"/>
            </a:xfrm>
            <a:custGeom>
              <a:avLst/>
              <a:gdLst/>
              <a:ahLst/>
              <a:cxnLst/>
              <a:rect l="l" t="t" r="r" b="b"/>
              <a:pathLst>
                <a:path w="3237" h="3350" extrusionOk="0">
                  <a:moveTo>
                    <a:pt x="930" y="1"/>
                  </a:moveTo>
                  <a:cubicBezTo>
                    <a:pt x="629" y="1"/>
                    <a:pt x="507" y="214"/>
                    <a:pt x="563" y="606"/>
                  </a:cubicBezTo>
                  <a:cubicBezTo>
                    <a:pt x="563" y="817"/>
                    <a:pt x="633" y="1028"/>
                    <a:pt x="633" y="1239"/>
                  </a:cubicBezTo>
                  <a:cubicBezTo>
                    <a:pt x="704" y="1380"/>
                    <a:pt x="704" y="1732"/>
                    <a:pt x="422" y="1872"/>
                  </a:cubicBezTo>
                  <a:cubicBezTo>
                    <a:pt x="71" y="2013"/>
                    <a:pt x="0" y="2294"/>
                    <a:pt x="71" y="2646"/>
                  </a:cubicBezTo>
                  <a:cubicBezTo>
                    <a:pt x="71" y="2717"/>
                    <a:pt x="141" y="2857"/>
                    <a:pt x="211" y="2998"/>
                  </a:cubicBezTo>
                  <a:cubicBezTo>
                    <a:pt x="282" y="3209"/>
                    <a:pt x="493" y="3350"/>
                    <a:pt x="774" y="3350"/>
                  </a:cubicBezTo>
                  <a:cubicBezTo>
                    <a:pt x="915" y="3279"/>
                    <a:pt x="1126" y="3068"/>
                    <a:pt x="1126" y="2928"/>
                  </a:cubicBezTo>
                  <a:cubicBezTo>
                    <a:pt x="1407" y="1872"/>
                    <a:pt x="1407" y="1872"/>
                    <a:pt x="2392" y="1732"/>
                  </a:cubicBezTo>
                  <a:cubicBezTo>
                    <a:pt x="2814" y="1661"/>
                    <a:pt x="3166" y="1521"/>
                    <a:pt x="3166" y="1099"/>
                  </a:cubicBezTo>
                  <a:cubicBezTo>
                    <a:pt x="3236" y="606"/>
                    <a:pt x="2955" y="395"/>
                    <a:pt x="2533" y="325"/>
                  </a:cubicBezTo>
                  <a:cubicBezTo>
                    <a:pt x="2111" y="254"/>
                    <a:pt x="1689" y="114"/>
                    <a:pt x="1196" y="43"/>
                  </a:cubicBezTo>
                  <a:cubicBezTo>
                    <a:pt x="1096" y="15"/>
                    <a:pt x="1007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16"/>
            <p:cNvSpPr/>
            <p:nvPr/>
          </p:nvSpPr>
          <p:spPr>
            <a:xfrm rot="-616292" flipH="1">
              <a:off x="9043603" y="1043225"/>
              <a:ext cx="94993" cy="49871"/>
            </a:xfrm>
            <a:custGeom>
              <a:avLst/>
              <a:gdLst/>
              <a:ahLst/>
              <a:cxnLst/>
              <a:rect l="l" t="t" r="r" b="b"/>
              <a:pathLst>
                <a:path w="3800" h="1995" extrusionOk="0">
                  <a:moveTo>
                    <a:pt x="1252" y="1"/>
                  </a:moveTo>
                  <a:cubicBezTo>
                    <a:pt x="1124" y="1"/>
                    <a:pt x="1024" y="123"/>
                    <a:pt x="985" y="390"/>
                  </a:cubicBezTo>
                  <a:cubicBezTo>
                    <a:pt x="915" y="882"/>
                    <a:pt x="634" y="882"/>
                    <a:pt x="352" y="1093"/>
                  </a:cubicBezTo>
                  <a:cubicBezTo>
                    <a:pt x="71" y="1164"/>
                    <a:pt x="1" y="1516"/>
                    <a:pt x="141" y="1797"/>
                  </a:cubicBezTo>
                  <a:cubicBezTo>
                    <a:pt x="223" y="1920"/>
                    <a:pt x="352" y="1995"/>
                    <a:pt x="488" y="1995"/>
                  </a:cubicBezTo>
                  <a:cubicBezTo>
                    <a:pt x="585" y="1995"/>
                    <a:pt x="686" y="1956"/>
                    <a:pt x="774" y="1867"/>
                  </a:cubicBezTo>
                  <a:cubicBezTo>
                    <a:pt x="893" y="1808"/>
                    <a:pt x="1000" y="1786"/>
                    <a:pt x="1104" y="1786"/>
                  </a:cubicBezTo>
                  <a:cubicBezTo>
                    <a:pt x="1247" y="1786"/>
                    <a:pt x="1386" y="1827"/>
                    <a:pt x="1548" y="1867"/>
                  </a:cubicBezTo>
                  <a:cubicBezTo>
                    <a:pt x="1754" y="1950"/>
                    <a:pt x="1960" y="1984"/>
                    <a:pt x="2152" y="1984"/>
                  </a:cubicBezTo>
                  <a:cubicBezTo>
                    <a:pt x="2288" y="1984"/>
                    <a:pt x="2416" y="1967"/>
                    <a:pt x="2533" y="1938"/>
                  </a:cubicBezTo>
                  <a:cubicBezTo>
                    <a:pt x="3025" y="1867"/>
                    <a:pt x="3448" y="1586"/>
                    <a:pt x="3588" y="1234"/>
                  </a:cubicBezTo>
                  <a:cubicBezTo>
                    <a:pt x="3799" y="882"/>
                    <a:pt x="3729" y="531"/>
                    <a:pt x="3448" y="320"/>
                  </a:cubicBezTo>
                  <a:cubicBezTo>
                    <a:pt x="3342" y="214"/>
                    <a:pt x="3184" y="161"/>
                    <a:pt x="3017" y="161"/>
                  </a:cubicBezTo>
                  <a:cubicBezTo>
                    <a:pt x="2850" y="161"/>
                    <a:pt x="2674" y="214"/>
                    <a:pt x="2533" y="320"/>
                  </a:cubicBezTo>
                  <a:cubicBezTo>
                    <a:pt x="2385" y="527"/>
                    <a:pt x="2262" y="610"/>
                    <a:pt x="2143" y="610"/>
                  </a:cubicBezTo>
                  <a:cubicBezTo>
                    <a:pt x="1979" y="610"/>
                    <a:pt x="1822" y="453"/>
                    <a:pt x="1619" y="249"/>
                  </a:cubicBezTo>
                  <a:cubicBezTo>
                    <a:pt x="1490" y="88"/>
                    <a:pt x="1361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16"/>
            <p:cNvSpPr/>
            <p:nvPr/>
          </p:nvSpPr>
          <p:spPr>
            <a:xfrm rot="-616292" flipH="1">
              <a:off x="8995298" y="1234750"/>
              <a:ext cx="61095" cy="83369"/>
            </a:xfrm>
            <a:custGeom>
              <a:avLst/>
              <a:gdLst/>
              <a:ahLst/>
              <a:cxnLst/>
              <a:rect l="l" t="t" r="r" b="b"/>
              <a:pathLst>
                <a:path w="2444" h="3335" extrusionOk="0">
                  <a:moveTo>
                    <a:pt x="1043" y="1"/>
                  </a:moveTo>
                  <a:cubicBezTo>
                    <a:pt x="835" y="1"/>
                    <a:pt x="634" y="139"/>
                    <a:pt x="545" y="362"/>
                  </a:cubicBezTo>
                  <a:cubicBezTo>
                    <a:pt x="334" y="924"/>
                    <a:pt x="334" y="1558"/>
                    <a:pt x="122" y="2191"/>
                  </a:cubicBezTo>
                  <a:cubicBezTo>
                    <a:pt x="0" y="2435"/>
                    <a:pt x="196" y="2626"/>
                    <a:pt x="573" y="2626"/>
                  </a:cubicBezTo>
                  <a:cubicBezTo>
                    <a:pt x="630" y="2626"/>
                    <a:pt x="691" y="2622"/>
                    <a:pt x="756" y="2613"/>
                  </a:cubicBezTo>
                  <a:cubicBezTo>
                    <a:pt x="868" y="2613"/>
                    <a:pt x="1001" y="2533"/>
                    <a:pt x="1100" y="2533"/>
                  </a:cubicBezTo>
                  <a:cubicBezTo>
                    <a:pt x="1187" y="2533"/>
                    <a:pt x="1248" y="2594"/>
                    <a:pt x="1248" y="2824"/>
                  </a:cubicBezTo>
                  <a:cubicBezTo>
                    <a:pt x="1178" y="3105"/>
                    <a:pt x="1389" y="3316"/>
                    <a:pt x="1670" y="3316"/>
                  </a:cubicBezTo>
                  <a:cubicBezTo>
                    <a:pt x="1706" y="3328"/>
                    <a:pt x="1745" y="3334"/>
                    <a:pt x="1784" y="3334"/>
                  </a:cubicBezTo>
                  <a:cubicBezTo>
                    <a:pt x="1974" y="3334"/>
                    <a:pt x="2187" y="3198"/>
                    <a:pt x="2303" y="2965"/>
                  </a:cubicBezTo>
                  <a:cubicBezTo>
                    <a:pt x="2444" y="2754"/>
                    <a:pt x="2444" y="2472"/>
                    <a:pt x="2233" y="2191"/>
                  </a:cubicBezTo>
                  <a:cubicBezTo>
                    <a:pt x="2092" y="1980"/>
                    <a:pt x="1740" y="2050"/>
                    <a:pt x="1740" y="1769"/>
                  </a:cubicBezTo>
                  <a:cubicBezTo>
                    <a:pt x="1740" y="1558"/>
                    <a:pt x="1811" y="1347"/>
                    <a:pt x="1811" y="1136"/>
                  </a:cubicBezTo>
                  <a:cubicBezTo>
                    <a:pt x="1811" y="713"/>
                    <a:pt x="1670" y="362"/>
                    <a:pt x="1389" y="151"/>
                  </a:cubicBezTo>
                  <a:cubicBezTo>
                    <a:pt x="1285" y="47"/>
                    <a:pt x="1163" y="1"/>
                    <a:pt x="10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16"/>
            <p:cNvSpPr/>
            <p:nvPr/>
          </p:nvSpPr>
          <p:spPr>
            <a:xfrm rot="-616292" flipH="1">
              <a:off x="8739421" y="1654412"/>
              <a:ext cx="77394" cy="47971"/>
            </a:xfrm>
            <a:custGeom>
              <a:avLst/>
              <a:gdLst/>
              <a:ahLst/>
              <a:cxnLst/>
              <a:rect l="l" t="t" r="r" b="b"/>
              <a:pathLst>
                <a:path w="3096" h="1919" extrusionOk="0">
                  <a:moveTo>
                    <a:pt x="2261" y="1"/>
                  </a:moveTo>
                  <a:cubicBezTo>
                    <a:pt x="2210" y="1"/>
                    <a:pt x="2159" y="7"/>
                    <a:pt x="2111" y="19"/>
                  </a:cubicBezTo>
                  <a:cubicBezTo>
                    <a:pt x="2041" y="89"/>
                    <a:pt x="1830" y="89"/>
                    <a:pt x="1689" y="160"/>
                  </a:cubicBezTo>
                  <a:cubicBezTo>
                    <a:pt x="1490" y="209"/>
                    <a:pt x="1291" y="259"/>
                    <a:pt x="1117" y="259"/>
                  </a:cubicBezTo>
                  <a:cubicBezTo>
                    <a:pt x="1045" y="259"/>
                    <a:pt x="977" y="251"/>
                    <a:pt x="915" y="230"/>
                  </a:cubicBezTo>
                  <a:cubicBezTo>
                    <a:pt x="282" y="230"/>
                    <a:pt x="1" y="722"/>
                    <a:pt x="352" y="1285"/>
                  </a:cubicBezTo>
                  <a:cubicBezTo>
                    <a:pt x="669" y="1707"/>
                    <a:pt x="1144" y="1918"/>
                    <a:pt x="1619" y="1918"/>
                  </a:cubicBezTo>
                  <a:cubicBezTo>
                    <a:pt x="2093" y="1918"/>
                    <a:pt x="2568" y="1707"/>
                    <a:pt x="2885" y="1285"/>
                  </a:cubicBezTo>
                  <a:cubicBezTo>
                    <a:pt x="3096" y="1004"/>
                    <a:pt x="3096" y="652"/>
                    <a:pt x="2885" y="371"/>
                  </a:cubicBezTo>
                  <a:cubicBezTo>
                    <a:pt x="2768" y="137"/>
                    <a:pt x="2507" y="1"/>
                    <a:pt x="2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16"/>
            <p:cNvSpPr/>
            <p:nvPr/>
          </p:nvSpPr>
          <p:spPr>
            <a:xfrm rot="-616292" flipH="1">
              <a:off x="8525480" y="784375"/>
              <a:ext cx="70370" cy="61595"/>
            </a:xfrm>
            <a:custGeom>
              <a:avLst/>
              <a:gdLst/>
              <a:ahLst/>
              <a:cxnLst/>
              <a:rect l="l" t="t" r="r" b="b"/>
              <a:pathLst>
                <a:path w="2815" h="2464" extrusionOk="0">
                  <a:moveTo>
                    <a:pt x="2256" y="0"/>
                  </a:moveTo>
                  <a:cubicBezTo>
                    <a:pt x="2135" y="0"/>
                    <a:pt x="2011" y="40"/>
                    <a:pt x="1900" y="129"/>
                  </a:cubicBezTo>
                  <a:cubicBezTo>
                    <a:pt x="1619" y="410"/>
                    <a:pt x="1338" y="762"/>
                    <a:pt x="1056" y="1043"/>
                  </a:cubicBezTo>
                  <a:cubicBezTo>
                    <a:pt x="775" y="1324"/>
                    <a:pt x="493" y="1465"/>
                    <a:pt x="212" y="1746"/>
                  </a:cubicBezTo>
                  <a:cubicBezTo>
                    <a:pt x="1" y="1958"/>
                    <a:pt x="71" y="2380"/>
                    <a:pt x="423" y="2450"/>
                  </a:cubicBezTo>
                  <a:cubicBezTo>
                    <a:pt x="503" y="2459"/>
                    <a:pt x="583" y="2463"/>
                    <a:pt x="661" y="2463"/>
                  </a:cubicBezTo>
                  <a:cubicBezTo>
                    <a:pt x="1197" y="2463"/>
                    <a:pt x="1673" y="2256"/>
                    <a:pt x="2041" y="1887"/>
                  </a:cubicBezTo>
                  <a:cubicBezTo>
                    <a:pt x="2463" y="1535"/>
                    <a:pt x="2744" y="1043"/>
                    <a:pt x="2815" y="480"/>
                  </a:cubicBezTo>
                  <a:cubicBezTo>
                    <a:pt x="2767" y="191"/>
                    <a:pt x="2520" y="0"/>
                    <a:pt x="2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16"/>
            <p:cNvSpPr/>
            <p:nvPr/>
          </p:nvSpPr>
          <p:spPr>
            <a:xfrm rot="-616292" flipH="1">
              <a:off x="8743178" y="443957"/>
              <a:ext cx="69895" cy="64720"/>
            </a:xfrm>
            <a:custGeom>
              <a:avLst/>
              <a:gdLst/>
              <a:ahLst/>
              <a:cxnLst/>
              <a:rect l="l" t="t" r="r" b="b"/>
              <a:pathLst>
                <a:path w="2796" h="2589" extrusionOk="0">
                  <a:moveTo>
                    <a:pt x="2337" y="1"/>
                  </a:moveTo>
                  <a:cubicBezTo>
                    <a:pt x="2279" y="1"/>
                    <a:pt x="2221" y="18"/>
                    <a:pt x="2163" y="47"/>
                  </a:cubicBezTo>
                  <a:cubicBezTo>
                    <a:pt x="1178" y="328"/>
                    <a:pt x="685" y="1172"/>
                    <a:pt x="193" y="1946"/>
                  </a:cubicBezTo>
                  <a:cubicBezTo>
                    <a:pt x="0" y="2267"/>
                    <a:pt x="394" y="2588"/>
                    <a:pt x="892" y="2588"/>
                  </a:cubicBezTo>
                  <a:cubicBezTo>
                    <a:pt x="940" y="2588"/>
                    <a:pt x="988" y="2586"/>
                    <a:pt x="1037" y="2579"/>
                  </a:cubicBezTo>
                  <a:cubicBezTo>
                    <a:pt x="1389" y="2439"/>
                    <a:pt x="1741" y="2228"/>
                    <a:pt x="1881" y="1946"/>
                  </a:cubicBezTo>
                  <a:cubicBezTo>
                    <a:pt x="2163" y="1524"/>
                    <a:pt x="2444" y="1032"/>
                    <a:pt x="2655" y="680"/>
                  </a:cubicBezTo>
                  <a:cubicBezTo>
                    <a:pt x="2796" y="469"/>
                    <a:pt x="2725" y="258"/>
                    <a:pt x="2585" y="117"/>
                  </a:cubicBezTo>
                  <a:cubicBezTo>
                    <a:pt x="2502" y="35"/>
                    <a:pt x="2420" y="1"/>
                    <a:pt x="2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16"/>
            <p:cNvSpPr/>
            <p:nvPr/>
          </p:nvSpPr>
          <p:spPr>
            <a:xfrm rot="-616292" flipH="1">
              <a:off x="9083705" y="504579"/>
              <a:ext cx="59796" cy="73469"/>
            </a:xfrm>
            <a:custGeom>
              <a:avLst/>
              <a:gdLst/>
              <a:ahLst/>
              <a:cxnLst/>
              <a:rect l="l" t="t" r="r" b="b"/>
              <a:pathLst>
                <a:path w="2392" h="2939" extrusionOk="0">
                  <a:moveTo>
                    <a:pt x="579" y="1"/>
                  </a:moveTo>
                  <a:cubicBezTo>
                    <a:pt x="502" y="1"/>
                    <a:pt x="425" y="18"/>
                    <a:pt x="352" y="55"/>
                  </a:cubicBezTo>
                  <a:cubicBezTo>
                    <a:pt x="0" y="125"/>
                    <a:pt x="0" y="406"/>
                    <a:pt x="141" y="758"/>
                  </a:cubicBezTo>
                  <a:cubicBezTo>
                    <a:pt x="141" y="899"/>
                    <a:pt x="211" y="1039"/>
                    <a:pt x="281" y="1180"/>
                  </a:cubicBezTo>
                  <a:cubicBezTo>
                    <a:pt x="704" y="1532"/>
                    <a:pt x="915" y="1954"/>
                    <a:pt x="985" y="2446"/>
                  </a:cubicBezTo>
                  <a:cubicBezTo>
                    <a:pt x="1055" y="2798"/>
                    <a:pt x="1337" y="2939"/>
                    <a:pt x="1688" y="2939"/>
                  </a:cubicBezTo>
                  <a:cubicBezTo>
                    <a:pt x="1970" y="2939"/>
                    <a:pt x="2181" y="2798"/>
                    <a:pt x="2251" y="2517"/>
                  </a:cubicBezTo>
                  <a:cubicBezTo>
                    <a:pt x="2392" y="2165"/>
                    <a:pt x="2392" y="1743"/>
                    <a:pt x="2111" y="1602"/>
                  </a:cubicBezTo>
                  <a:cubicBezTo>
                    <a:pt x="1618" y="1321"/>
                    <a:pt x="1266" y="899"/>
                    <a:pt x="1126" y="406"/>
                  </a:cubicBezTo>
                  <a:cubicBezTo>
                    <a:pt x="1021" y="145"/>
                    <a:pt x="801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16"/>
            <p:cNvSpPr/>
            <p:nvPr/>
          </p:nvSpPr>
          <p:spPr>
            <a:xfrm rot="-616292" flipH="1">
              <a:off x="8914030" y="299368"/>
              <a:ext cx="53846" cy="56071"/>
            </a:xfrm>
            <a:custGeom>
              <a:avLst/>
              <a:gdLst/>
              <a:ahLst/>
              <a:cxnLst/>
              <a:rect l="l" t="t" r="r" b="b"/>
              <a:pathLst>
                <a:path w="2154" h="2243" extrusionOk="0">
                  <a:moveTo>
                    <a:pt x="985" y="0"/>
                  </a:moveTo>
                  <a:cubicBezTo>
                    <a:pt x="844" y="0"/>
                    <a:pt x="633" y="71"/>
                    <a:pt x="563" y="211"/>
                  </a:cubicBezTo>
                  <a:cubicBezTo>
                    <a:pt x="0" y="845"/>
                    <a:pt x="282" y="1829"/>
                    <a:pt x="1055" y="2181"/>
                  </a:cubicBezTo>
                  <a:cubicBezTo>
                    <a:pt x="1180" y="2223"/>
                    <a:pt x="1300" y="2243"/>
                    <a:pt x="1410" y="2243"/>
                  </a:cubicBezTo>
                  <a:cubicBezTo>
                    <a:pt x="1858" y="2243"/>
                    <a:pt x="2153" y="1916"/>
                    <a:pt x="2040" y="1407"/>
                  </a:cubicBezTo>
                  <a:cubicBezTo>
                    <a:pt x="1970" y="985"/>
                    <a:pt x="1829" y="563"/>
                    <a:pt x="1618" y="211"/>
                  </a:cubicBezTo>
                  <a:lnTo>
                    <a:pt x="1688" y="211"/>
                  </a:lnTo>
                  <a:cubicBezTo>
                    <a:pt x="1407" y="141"/>
                    <a:pt x="1196" y="71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16"/>
            <p:cNvSpPr/>
            <p:nvPr/>
          </p:nvSpPr>
          <p:spPr>
            <a:xfrm rot="-616292" flipH="1">
              <a:off x="8824599" y="750740"/>
              <a:ext cx="80919" cy="33497"/>
            </a:xfrm>
            <a:custGeom>
              <a:avLst/>
              <a:gdLst/>
              <a:ahLst/>
              <a:cxnLst/>
              <a:rect l="l" t="t" r="r" b="b"/>
              <a:pathLst>
                <a:path w="3237" h="1340" extrusionOk="0">
                  <a:moveTo>
                    <a:pt x="653" y="1"/>
                  </a:moveTo>
                  <a:cubicBezTo>
                    <a:pt x="481" y="1"/>
                    <a:pt x="302" y="78"/>
                    <a:pt x="211" y="214"/>
                  </a:cubicBezTo>
                  <a:cubicBezTo>
                    <a:pt x="71" y="355"/>
                    <a:pt x="0" y="566"/>
                    <a:pt x="71" y="777"/>
                  </a:cubicBezTo>
                  <a:cubicBezTo>
                    <a:pt x="128" y="951"/>
                    <a:pt x="282" y="1077"/>
                    <a:pt x="412" y="1077"/>
                  </a:cubicBezTo>
                  <a:cubicBezTo>
                    <a:pt x="441" y="1077"/>
                    <a:pt x="468" y="1071"/>
                    <a:pt x="493" y="1059"/>
                  </a:cubicBezTo>
                  <a:cubicBezTo>
                    <a:pt x="680" y="1012"/>
                    <a:pt x="860" y="988"/>
                    <a:pt x="1035" y="988"/>
                  </a:cubicBezTo>
                  <a:cubicBezTo>
                    <a:pt x="1384" y="988"/>
                    <a:pt x="1712" y="1082"/>
                    <a:pt x="2040" y="1270"/>
                  </a:cubicBezTo>
                  <a:cubicBezTo>
                    <a:pt x="2181" y="1340"/>
                    <a:pt x="2322" y="1340"/>
                    <a:pt x="2533" y="1340"/>
                  </a:cubicBezTo>
                  <a:cubicBezTo>
                    <a:pt x="2884" y="1270"/>
                    <a:pt x="3236" y="1129"/>
                    <a:pt x="3236" y="777"/>
                  </a:cubicBezTo>
                  <a:cubicBezTo>
                    <a:pt x="3178" y="484"/>
                    <a:pt x="2972" y="338"/>
                    <a:pt x="2702" y="338"/>
                  </a:cubicBezTo>
                  <a:cubicBezTo>
                    <a:pt x="2648" y="338"/>
                    <a:pt x="2591" y="343"/>
                    <a:pt x="2533" y="355"/>
                  </a:cubicBezTo>
                  <a:cubicBezTo>
                    <a:pt x="2400" y="372"/>
                    <a:pt x="2267" y="380"/>
                    <a:pt x="2135" y="380"/>
                  </a:cubicBezTo>
                  <a:cubicBezTo>
                    <a:pt x="1708" y="380"/>
                    <a:pt x="1291" y="289"/>
                    <a:pt x="915" y="74"/>
                  </a:cubicBezTo>
                  <a:cubicBezTo>
                    <a:pt x="840" y="24"/>
                    <a:pt x="748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16"/>
            <p:cNvSpPr/>
            <p:nvPr/>
          </p:nvSpPr>
          <p:spPr>
            <a:xfrm rot="-616292" flipH="1">
              <a:off x="8972388" y="516860"/>
              <a:ext cx="59821" cy="62970"/>
            </a:xfrm>
            <a:custGeom>
              <a:avLst/>
              <a:gdLst/>
              <a:ahLst/>
              <a:cxnLst/>
              <a:rect l="l" t="t" r="r" b="b"/>
              <a:pathLst>
                <a:path w="2393" h="2519" extrusionOk="0">
                  <a:moveTo>
                    <a:pt x="564" y="1"/>
                  </a:moveTo>
                  <a:cubicBezTo>
                    <a:pt x="493" y="1"/>
                    <a:pt x="423" y="27"/>
                    <a:pt x="353" y="80"/>
                  </a:cubicBezTo>
                  <a:cubicBezTo>
                    <a:pt x="71" y="221"/>
                    <a:pt x="1" y="643"/>
                    <a:pt x="423" y="1135"/>
                  </a:cubicBezTo>
                  <a:cubicBezTo>
                    <a:pt x="634" y="1417"/>
                    <a:pt x="845" y="1768"/>
                    <a:pt x="986" y="2191"/>
                  </a:cubicBezTo>
                  <a:cubicBezTo>
                    <a:pt x="1044" y="2364"/>
                    <a:pt x="1197" y="2490"/>
                    <a:pt x="1367" y="2490"/>
                  </a:cubicBezTo>
                  <a:cubicBezTo>
                    <a:pt x="1404" y="2490"/>
                    <a:pt x="1441" y="2484"/>
                    <a:pt x="1478" y="2472"/>
                  </a:cubicBezTo>
                  <a:cubicBezTo>
                    <a:pt x="1537" y="2501"/>
                    <a:pt x="1607" y="2518"/>
                    <a:pt x="1674" y="2518"/>
                  </a:cubicBezTo>
                  <a:cubicBezTo>
                    <a:pt x="1770" y="2518"/>
                    <a:pt x="1859" y="2484"/>
                    <a:pt x="1900" y="2402"/>
                  </a:cubicBezTo>
                  <a:cubicBezTo>
                    <a:pt x="2393" y="1557"/>
                    <a:pt x="2393" y="1417"/>
                    <a:pt x="1549" y="1206"/>
                  </a:cubicBezTo>
                  <a:cubicBezTo>
                    <a:pt x="1267" y="1065"/>
                    <a:pt x="1267" y="924"/>
                    <a:pt x="1197" y="713"/>
                  </a:cubicBezTo>
                  <a:cubicBezTo>
                    <a:pt x="986" y="238"/>
                    <a:pt x="775" y="1"/>
                    <a:pt x="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16"/>
            <p:cNvSpPr/>
            <p:nvPr/>
          </p:nvSpPr>
          <p:spPr>
            <a:xfrm rot="-616292" flipH="1">
              <a:off x="8617364" y="1861336"/>
              <a:ext cx="58046" cy="44297"/>
            </a:xfrm>
            <a:custGeom>
              <a:avLst/>
              <a:gdLst/>
              <a:ahLst/>
              <a:cxnLst/>
              <a:rect l="l" t="t" r="r" b="b"/>
              <a:pathLst>
                <a:path w="2322" h="1772" extrusionOk="0">
                  <a:moveTo>
                    <a:pt x="1501" y="1"/>
                  </a:moveTo>
                  <a:cubicBezTo>
                    <a:pt x="1374" y="1"/>
                    <a:pt x="1244" y="40"/>
                    <a:pt x="1126" y="128"/>
                  </a:cubicBezTo>
                  <a:cubicBezTo>
                    <a:pt x="844" y="339"/>
                    <a:pt x="633" y="480"/>
                    <a:pt x="422" y="691"/>
                  </a:cubicBezTo>
                  <a:cubicBezTo>
                    <a:pt x="141" y="902"/>
                    <a:pt x="0" y="1183"/>
                    <a:pt x="211" y="1465"/>
                  </a:cubicBezTo>
                  <a:cubicBezTo>
                    <a:pt x="319" y="1680"/>
                    <a:pt x="549" y="1771"/>
                    <a:pt x="778" y="1771"/>
                  </a:cubicBezTo>
                  <a:cubicBezTo>
                    <a:pt x="848" y="1771"/>
                    <a:pt x="919" y="1763"/>
                    <a:pt x="985" y="1746"/>
                  </a:cubicBezTo>
                  <a:cubicBezTo>
                    <a:pt x="1337" y="1605"/>
                    <a:pt x="1618" y="1465"/>
                    <a:pt x="1900" y="1183"/>
                  </a:cubicBezTo>
                  <a:cubicBezTo>
                    <a:pt x="2111" y="902"/>
                    <a:pt x="2322" y="550"/>
                    <a:pt x="1970" y="198"/>
                  </a:cubicBezTo>
                  <a:cubicBezTo>
                    <a:pt x="1847" y="76"/>
                    <a:pt x="1677" y="1"/>
                    <a:pt x="1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16"/>
            <p:cNvSpPr/>
            <p:nvPr/>
          </p:nvSpPr>
          <p:spPr>
            <a:xfrm rot="-616292" flipH="1">
              <a:off x="8869320" y="1279941"/>
              <a:ext cx="47496" cy="51696"/>
            </a:xfrm>
            <a:custGeom>
              <a:avLst/>
              <a:gdLst/>
              <a:ahLst/>
              <a:cxnLst/>
              <a:rect l="l" t="t" r="r" b="b"/>
              <a:pathLst>
                <a:path w="1900" h="2068" extrusionOk="0">
                  <a:moveTo>
                    <a:pt x="951" y="0"/>
                  </a:moveTo>
                  <a:cubicBezTo>
                    <a:pt x="598" y="0"/>
                    <a:pt x="422" y="327"/>
                    <a:pt x="422" y="713"/>
                  </a:cubicBezTo>
                  <a:cubicBezTo>
                    <a:pt x="422" y="783"/>
                    <a:pt x="352" y="783"/>
                    <a:pt x="352" y="854"/>
                  </a:cubicBezTo>
                  <a:cubicBezTo>
                    <a:pt x="211" y="1205"/>
                    <a:pt x="0" y="1557"/>
                    <a:pt x="352" y="1909"/>
                  </a:cubicBezTo>
                  <a:cubicBezTo>
                    <a:pt x="493" y="2014"/>
                    <a:pt x="651" y="2067"/>
                    <a:pt x="809" y="2067"/>
                  </a:cubicBezTo>
                  <a:cubicBezTo>
                    <a:pt x="967" y="2067"/>
                    <a:pt x="1126" y="2014"/>
                    <a:pt x="1266" y="1909"/>
                  </a:cubicBezTo>
                  <a:cubicBezTo>
                    <a:pt x="1688" y="1768"/>
                    <a:pt x="1899" y="1346"/>
                    <a:pt x="1829" y="924"/>
                  </a:cubicBezTo>
                  <a:cubicBezTo>
                    <a:pt x="1829" y="854"/>
                    <a:pt x="1829" y="783"/>
                    <a:pt x="1759" y="713"/>
                  </a:cubicBezTo>
                  <a:cubicBezTo>
                    <a:pt x="1688" y="361"/>
                    <a:pt x="1477" y="9"/>
                    <a:pt x="1055" y="9"/>
                  </a:cubicBezTo>
                  <a:cubicBezTo>
                    <a:pt x="1019" y="3"/>
                    <a:pt x="984" y="0"/>
                    <a:pt x="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16"/>
            <p:cNvSpPr/>
            <p:nvPr/>
          </p:nvSpPr>
          <p:spPr>
            <a:xfrm rot="-616292" flipH="1">
              <a:off x="8623213" y="407107"/>
              <a:ext cx="36947" cy="59971"/>
            </a:xfrm>
            <a:custGeom>
              <a:avLst/>
              <a:gdLst/>
              <a:ahLst/>
              <a:cxnLst/>
              <a:rect l="l" t="t" r="r" b="b"/>
              <a:pathLst>
                <a:path w="1478" h="2399" extrusionOk="0">
                  <a:moveTo>
                    <a:pt x="540" y="0"/>
                  </a:moveTo>
                  <a:cubicBezTo>
                    <a:pt x="470" y="0"/>
                    <a:pt x="406" y="23"/>
                    <a:pt x="352" y="77"/>
                  </a:cubicBezTo>
                  <a:cubicBezTo>
                    <a:pt x="141" y="77"/>
                    <a:pt x="0" y="288"/>
                    <a:pt x="71" y="499"/>
                  </a:cubicBezTo>
                  <a:cubicBezTo>
                    <a:pt x="71" y="781"/>
                    <a:pt x="141" y="1132"/>
                    <a:pt x="211" y="1414"/>
                  </a:cubicBezTo>
                  <a:cubicBezTo>
                    <a:pt x="211" y="1625"/>
                    <a:pt x="282" y="1765"/>
                    <a:pt x="352" y="1976"/>
                  </a:cubicBezTo>
                  <a:cubicBezTo>
                    <a:pt x="352" y="2188"/>
                    <a:pt x="493" y="2399"/>
                    <a:pt x="704" y="2399"/>
                  </a:cubicBezTo>
                  <a:cubicBezTo>
                    <a:pt x="915" y="2399"/>
                    <a:pt x="1126" y="2258"/>
                    <a:pt x="1196" y="2047"/>
                  </a:cubicBezTo>
                  <a:cubicBezTo>
                    <a:pt x="1478" y="1414"/>
                    <a:pt x="1337" y="640"/>
                    <a:pt x="915" y="147"/>
                  </a:cubicBezTo>
                  <a:cubicBezTo>
                    <a:pt x="784" y="61"/>
                    <a:pt x="654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16"/>
            <p:cNvSpPr/>
            <p:nvPr/>
          </p:nvSpPr>
          <p:spPr>
            <a:xfrm rot="-616292" flipH="1">
              <a:off x="9067441" y="1884524"/>
              <a:ext cx="54546" cy="45047"/>
            </a:xfrm>
            <a:custGeom>
              <a:avLst/>
              <a:gdLst/>
              <a:ahLst/>
              <a:cxnLst/>
              <a:rect l="l" t="t" r="r" b="b"/>
              <a:pathLst>
                <a:path w="2182" h="1802" extrusionOk="0">
                  <a:moveTo>
                    <a:pt x="1560" y="1"/>
                  </a:moveTo>
                  <a:cubicBezTo>
                    <a:pt x="1467" y="1"/>
                    <a:pt x="1367" y="24"/>
                    <a:pt x="1267" y="74"/>
                  </a:cubicBezTo>
                  <a:cubicBezTo>
                    <a:pt x="915" y="214"/>
                    <a:pt x="564" y="496"/>
                    <a:pt x="353" y="848"/>
                  </a:cubicBezTo>
                  <a:cubicBezTo>
                    <a:pt x="212" y="988"/>
                    <a:pt x="1" y="1270"/>
                    <a:pt x="212" y="1551"/>
                  </a:cubicBezTo>
                  <a:cubicBezTo>
                    <a:pt x="306" y="1739"/>
                    <a:pt x="493" y="1801"/>
                    <a:pt x="691" y="1801"/>
                  </a:cubicBezTo>
                  <a:cubicBezTo>
                    <a:pt x="790" y="1801"/>
                    <a:pt x="892" y="1785"/>
                    <a:pt x="986" y="1762"/>
                  </a:cubicBezTo>
                  <a:cubicBezTo>
                    <a:pt x="1338" y="1551"/>
                    <a:pt x="1689" y="1340"/>
                    <a:pt x="1971" y="1059"/>
                  </a:cubicBezTo>
                  <a:cubicBezTo>
                    <a:pt x="2182" y="848"/>
                    <a:pt x="2182" y="496"/>
                    <a:pt x="1971" y="214"/>
                  </a:cubicBezTo>
                  <a:cubicBezTo>
                    <a:pt x="1880" y="78"/>
                    <a:pt x="1730" y="1"/>
                    <a:pt x="1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16"/>
            <p:cNvSpPr/>
            <p:nvPr/>
          </p:nvSpPr>
          <p:spPr>
            <a:xfrm rot="-616292" flipH="1">
              <a:off x="8836611" y="842867"/>
              <a:ext cx="43997" cy="44322"/>
            </a:xfrm>
            <a:custGeom>
              <a:avLst/>
              <a:gdLst/>
              <a:ahLst/>
              <a:cxnLst/>
              <a:rect l="l" t="t" r="r" b="b"/>
              <a:pathLst>
                <a:path w="1760" h="1773" extrusionOk="0">
                  <a:moveTo>
                    <a:pt x="1121" y="1"/>
                  </a:moveTo>
                  <a:cubicBezTo>
                    <a:pt x="1076" y="1"/>
                    <a:pt x="1031" y="5"/>
                    <a:pt x="985" y="14"/>
                  </a:cubicBezTo>
                  <a:cubicBezTo>
                    <a:pt x="423" y="155"/>
                    <a:pt x="1" y="577"/>
                    <a:pt x="1" y="1140"/>
                  </a:cubicBezTo>
                  <a:cubicBezTo>
                    <a:pt x="1" y="1562"/>
                    <a:pt x="423" y="1773"/>
                    <a:pt x="774" y="1773"/>
                  </a:cubicBezTo>
                  <a:cubicBezTo>
                    <a:pt x="1337" y="1632"/>
                    <a:pt x="1759" y="1140"/>
                    <a:pt x="1689" y="507"/>
                  </a:cubicBezTo>
                  <a:cubicBezTo>
                    <a:pt x="1689" y="200"/>
                    <a:pt x="1422" y="1"/>
                    <a:pt x="1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16"/>
            <p:cNvSpPr/>
            <p:nvPr/>
          </p:nvSpPr>
          <p:spPr>
            <a:xfrm rot="-616292" flipH="1">
              <a:off x="9117064" y="-13541"/>
              <a:ext cx="58046" cy="38047"/>
            </a:xfrm>
            <a:custGeom>
              <a:avLst/>
              <a:gdLst/>
              <a:ahLst/>
              <a:cxnLst/>
              <a:rect l="l" t="t" r="r" b="b"/>
              <a:pathLst>
                <a:path w="2322" h="1522" extrusionOk="0">
                  <a:moveTo>
                    <a:pt x="1593" y="0"/>
                  </a:moveTo>
                  <a:cubicBezTo>
                    <a:pt x="1362" y="0"/>
                    <a:pt x="1126" y="101"/>
                    <a:pt x="915" y="228"/>
                  </a:cubicBezTo>
                  <a:lnTo>
                    <a:pt x="844" y="298"/>
                  </a:lnTo>
                  <a:cubicBezTo>
                    <a:pt x="493" y="439"/>
                    <a:pt x="0" y="580"/>
                    <a:pt x="211" y="1142"/>
                  </a:cubicBezTo>
                  <a:cubicBezTo>
                    <a:pt x="360" y="1440"/>
                    <a:pt x="548" y="1521"/>
                    <a:pt x="755" y="1521"/>
                  </a:cubicBezTo>
                  <a:cubicBezTo>
                    <a:pt x="939" y="1521"/>
                    <a:pt x="1138" y="1457"/>
                    <a:pt x="1337" y="1424"/>
                  </a:cubicBezTo>
                  <a:cubicBezTo>
                    <a:pt x="1688" y="1283"/>
                    <a:pt x="2111" y="1142"/>
                    <a:pt x="2251" y="650"/>
                  </a:cubicBezTo>
                  <a:cubicBezTo>
                    <a:pt x="2322" y="439"/>
                    <a:pt x="2251" y="228"/>
                    <a:pt x="2040" y="158"/>
                  </a:cubicBezTo>
                  <a:cubicBezTo>
                    <a:pt x="1899" y="45"/>
                    <a:pt x="1748" y="0"/>
                    <a:pt x="1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16"/>
            <p:cNvSpPr/>
            <p:nvPr/>
          </p:nvSpPr>
          <p:spPr>
            <a:xfrm rot="-616292" flipH="1">
              <a:off x="8972919" y="973901"/>
              <a:ext cx="59821" cy="42647"/>
            </a:xfrm>
            <a:custGeom>
              <a:avLst/>
              <a:gdLst/>
              <a:ahLst/>
              <a:cxnLst/>
              <a:rect l="l" t="t" r="r" b="b"/>
              <a:pathLst>
                <a:path w="2393" h="1706" extrusionOk="0">
                  <a:moveTo>
                    <a:pt x="1865" y="0"/>
                  </a:moveTo>
                  <a:cubicBezTo>
                    <a:pt x="1742" y="0"/>
                    <a:pt x="1619" y="53"/>
                    <a:pt x="1548" y="158"/>
                  </a:cubicBezTo>
                  <a:cubicBezTo>
                    <a:pt x="1196" y="510"/>
                    <a:pt x="774" y="791"/>
                    <a:pt x="282" y="932"/>
                  </a:cubicBezTo>
                  <a:cubicBezTo>
                    <a:pt x="1" y="1002"/>
                    <a:pt x="71" y="1214"/>
                    <a:pt x="212" y="1425"/>
                  </a:cubicBezTo>
                  <a:cubicBezTo>
                    <a:pt x="399" y="1612"/>
                    <a:pt x="618" y="1706"/>
                    <a:pt x="847" y="1706"/>
                  </a:cubicBezTo>
                  <a:cubicBezTo>
                    <a:pt x="962" y="1706"/>
                    <a:pt x="1079" y="1683"/>
                    <a:pt x="1196" y="1636"/>
                  </a:cubicBezTo>
                  <a:cubicBezTo>
                    <a:pt x="1619" y="1495"/>
                    <a:pt x="1970" y="1214"/>
                    <a:pt x="2252" y="791"/>
                  </a:cubicBezTo>
                  <a:cubicBezTo>
                    <a:pt x="2392" y="580"/>
                    <a:pt x="2392" y="299"/>
                    <a:pt x="2181" y="158"/>
                  </a:cubicBezTo>
                  <a:cubicBezTo>
                    <a:pt x="2111" y="53"/>
                    <a:pt x="1988" y="0"/>
                    <a:pt x="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16"/>
            <p:cNvSpPr/>
            <p:nvPr/>
          </p:nvSpPr>
          <p:spPr>
            <a:xfrm rot="-616292" flipH="1">
              <a:off x="8784708" y="1575396"/>
              <a:ext cx="45747" cy="37947"/>
            </a:xfrm>
            <a:custGeom>
              <a:avLst/>
              <a:gdLst/>
              <a:ahLst/>
              <a:cxnLst/>
              <a:rect l="l" t="t" r="r" b="b"/>
              <a:pathLst>
                <a:path w="1830" h="1518" extrusionOk="0">
                  <a:moveTo>
                    <a:pt x="817" y="0"/>
                  </a:moveTo>
                  <a:cubicBezTo>
                    <a:pt x="734" y="0"/>
                    <a:pt x="649" y="10"/>
                    <a:pt x="564" y="32"/>
                  </a:cubicBezTo>
                  <a:cubicBezTo>
                    <a:pt x="212" y="32"/>
                    <a:pt x="1" y="383"/>
                    <a:pt x="71" y="735"/>
                  </a:cubicBezTo>
                  <a:cubicBezTo>
                    <a:pt x="200" y="1185"/>
                    <a:pt x="623" y="1518"/>
                    <a:pt x="1070" y="1518"/>
                  </a:cubicBezTo>
                  <a:cubicBezTo>
                    <a:pt x="1112" y="1518"/>
                    <a:pt x="1155" y="1515"/>
                    <a:pt x="1197" y="1509"/>
                  </a:cubicBezTo>
                  <a:cubicBezTo>
                    <a:pt x="1619" y="1509"/>
                    <a:pt x="1830" y="1157"/>
                    <a:pt x="1830" y="735"/>
                  </a:cubicBezTo>
                  <a:cubicBezTo>
                    <a:pt x="1711" y="317"/>
                    <a:pt x="1287" y="0"/>
                    <a:pt x="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16"/>
            <p:cNvSpPr/>
            <p:nvPr/>
          </p:nvSpPr>
          <p:spPr>
            <a:xfrm rot="-616292" flipH="1">
              <a:off x="9128182" y="1111504"/>
              <a:ext cx="47521" cy="42447"/>
            </a:xfrm>
            <a:custGeom>
              <a:avLst/>
              <a:gdLst/>
              <a:ahLst/>
              <a:cxnLst/>
              <a:rect l="l" t="t" r="r" b="b"/>
              <a:pathLst>
                <a:path w="1901" h="1698" extrusionOk="0">
                  <a:moveTo>
                    <a:pt x="707" y="1"/>
                  </a:moveTo>
                  <a:cubicBezTo>
                    <a:pt x="660" y="1"/>
                    <a:pt x="612" y="4"/>
                    <a:pt x="563" y="10"/>
                  </a:cubicBezTo>
                  <a:cubicBezTo>
                    <a:pt x="212" y="80"/>
                    <a:pt x="1" y="432"/>
                    <a:pt x="141" y="783"/>
                  </a:cubicBezTo>
                  <a:cubicBezTo>
                    <a:pt x="212" y="1276"/>
                    <a:pt x="704" y="1698"/>
                    <a:pt x="1267" y="1698"/>
                  </a:cubicBezTo>
                  <a:cubicBezTo>
                    <a:pt x="1619" y="1628"/>
                    <a:pt x="1900" y="1205"/>
                    <a:pt x="1759" y="783"/>
                  </a:cubicBezTo>
                  <a:cubicBezTo>
                    <a:pt x="1631" y="333"/>
                    <a:pt x="1208" y="1"/>
                    <a:pt x="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16"/>
            <p:cNvSpPr/>
            <p:nvPr/>
          </p:nvSpPr>
          <p:spPr>
            <a:xfrm rot="-616292" flipH="1">
              <a:off x="8567035" y="485411"/>
              <a:ext cx="47521" cy="51796"/>
            </a:xfrm>
            <a:custGeom>
              <a:avLst/>
              <a:gdLst/>
              <a:ahLst/>
              <a:cxnLst/>
              <a:rect l="l" t="t" r="r" b="b"/>
              <a:pathLst>
                <a:path w="1901" h="2072" extrusionOk="0">
                  <a:moveTo>
                    <a:pt x="537" y="1"/>
                  </a:moveTo>
                  <a:cubicBezTo>
                    <a:pt x="409" y="1"/>
                    <a:pt x="289" y="53"/>
                    <a:pt x="212" y="169"/>
                  </a:cubicBezTo>
                  <a:cubicBezTo>
                    <a:pt x="1" y="310"/>
                    <a:pt x="1" y="591"/>
                    <a:pt x="142" y="802"/>
                  </a:cubicBezTo>
                  <a:cubicBezTo>
                    <a:pt x="353" y="1084"/>
                    <a:pt x="564" y="1365"/>
                    <a:pt x="775" y="1646"/>
                  </a:cubicBezTo>
                  <a:cubicBezTo>
                    <a:pt x="934" y="1859"/>
                    <a:pt x="1094" y="2072"/>
                    <a:pt x="1314" y="2072"/>
                  </a:cubicBezTo>
                  <a:cubicBezTo>
                    <a:pt x="1385" y="2072"/>
                    <a:pt x="1463" y="2050"/>
                    <a:pt x="1548" y="1998"/>
                  </a:cubicBezTo>
                  <a:cubicBezTo>
                    <a:pt x="1900" y="1787"/>
                    <a:pt x="1759" y="1506"/>
                    <a:pt x="1689" y="1224"/>
                  </a:cubicBezTo>
                  <a:cubicBezTo>
                    <a:pt x="1619" y="732"/>
                    <a:pt x="1267" y="310"/>
                    <a:pt x="845" y="99"/>
                  </a:cubicBezTo>
                  <a:cubicBezTo>
                    <a:pt x="750" y="35"/>
                    <a:pt x="641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16"/>
            <p:cNvSpPr/>
            <p:nvPr/>
          </p:nvSpPr>
          <p:spPr>
            <a:xfrm rot="-616292" flipH="1">
              <a:off x="9039508" y="749732"/>
              <a:ext cx="49271" cy="43272"/>
            </a:xfrm>
            <a:custGeom>
              <a:avLst/>
              <a:gdLst/>
              <a:ahLst/>
              <a:cxnLst/>
              <a:rect l="l" t="t" r="r" b="b"/>
              <a:pathLst>
                <a:path w="1971" h="1731" extrusionOk="0">
                  <a:moveTo>
                    <a:pt x="666" y="1"/>
                  </a:moveTo>
                  <a:cubicBezTo>
                    <a:pt x="491" y="1"/>
                    <a:pt x="332" y="75"/>
                    <a:pt x="212" y="315"/>
                  </a:cubicBezTo>
                  <a:cubicBezTo>
                    <a:pt x="1" y="807"/>
                    <a:pt x="353" y="1089"/>
                    <a:pt x="634" y="1370"/>
                  </a:cubicBezTo>
                  <a:cubicBezTo>
                    <a:pt x="857" y="1593"/>
                    <a:pt x="1136" y="1731"/>
                    <a:pt x="1364" y="1731"/>
                  </a:cubicBezTo>
                  <a:cubicBezTo>
                    <a:pt x="1496" y="1731"/>
                    <a:pt x="1612" y="1684"/>
                    <a:pt x="1689" y="1581"/>
                  </a:cubicBezTo>
                  <a:cubicBezTo>
                    <a:pt x="1971" y="1300"/>
                    <a:pt x="1830" y="877"/>
                    <a:pt x="1619" y="596"/>
                  </a:cubicBezTo>
                  <a:cubicBezTo>
                    <a:pt x="1548" y="455"/>
                    <a:pt x="1408" y="315"/>
                    <a:pt x="1337" y="174"/>
                  </a:cubicBezTo>
                  <a:lnTo>
                    <a:pt x="1408" y="174"/>
                  </a:lnTo>
                  <a:cubicBezTo>
                    <a:pt x="1166" y="134"/>
                    <a:pt x="901" y="1"/>
                    <a:pt x="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16"/>
            <p:cNvSpPr/>
            <p:nvPr/>
          </p:nvSpPr>
          <p:spPr>
            <a:xfrm rot="-616292" flipH="1">
              <a:off x="8951925" y="729446"/>
              <a:ext cx="40472" cy="44922"/>
            </a:xfrm>
            <a:custGeom>
              <a:avLst/>
              <a:gdLst/>
              <a:ahLst/>
              <a:cxnLst/>
              <a:rect l="l" t="t" r="r" b="b"/>
              <a:pathLst>
                <a:path w="1619" h="1797" extrusionOk="0">
                  <a:moveTo>
                    <a:pt x="954" y="0"/>
                  </a:moveTo>
                  <a:cubicBezTo>
                    <a:pt x="690" y="0"/>
                    <a:pt x="627" y="252"/>
                    <a:pt x="564" y="503"/>
                  </a:cubicBezTo>
                  <a:cubicBezTo>
                    <a:pt x="564" y="644"/>
                    <a:pt x="493" y="715"/>
                    <a:pt x="353" y="855"/>
                  </a:cubicBezTo>
                  <a:cubicBezTo>
                    <a:pt x="1" y="1137"/>
                    <a:pt x="71" y="1488"/>
                    <a:pt x="423" y="1699"/>
                  </a:cubicBezTo>
                  <a:cubicBezTo>
                    <a:pt x="554" y="1765"/>
                    <a:pt x="691" y="1796"/>
                    <a:pt x="825" y="1796"/>
                  </a:cubicBezTo>
                  <a:cubicBezTo>
                    <a:pt x="1123" y="1796"/>
                    <a:pt x="1403" y="1639"/>
                    <a:pt x="1549" y="1348"/>
                  </a:cubicBezTo>
                  <a:cubicBezTo>
                    <a:pt x="1619" y="1137"/>
                    <a:pt x="1619" y="855"/>
                    <a:pt x="1619" y="644"/>
                  </a:cubicBezTo>
                  <a:cubicBezTo>
                    <a:pt x="1549" y="363"/>
                    <a:pt x="1408" y="81"/>
                    <a:pt x="1056" y="11"/>
                  </a:cubicBezTo>
                  <a:cubicBezTo>
                    <a:pt x="1019" y="4"/>
                    <a:pt x="985" y="0"/>
                    <a:pt x="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16"/>
            <p:cNvSpPr/>
            <p:nvPr/>
          </p:nvSpPr>
          <p:spPr>
            <a:xfrm rot="-616292" flipH="1">
              <a:off x="8817159" y="1096912"/>
              <a:ext cx="52771" cy="30798"/>
            </a:xfrm>
            <a:custGeom>
              <a:avLst/>
              <a:gdLst/>
              <a:ahLst/>
              <a:cxnLst/>
              <a:rect l="l" t="t" r="r" b="b"/>
              <a:pathLst>
                <a:path w="2111" h="1232" extrusionOk="0">
                  <a:moveTo>
                    <a:pt x="906" y="1"/>
                  </a:moveTo>
                  <a:cubicBezTo>
                    <a:pt x="704" y="1"/>
                    <a:pt x="493" y="36"/>
                    <a:pt x="282" y="106"/>
                  </a:cubicBezTo>
                  <a:cubicBezTo>
                    <a:pt x="141" y="177"/>
                    <a:pt x="0" y="388"/>
                    <a:pt x="0" y="599"/>
                  </a:cubicBezTo>
                  <a:cubicBezTo>
                    <a:pt x="0" y="810"/>
                    <a:pt x="71" y="951"/>
                    <a:pt x="282" y="1021"/>
                  </a:cubicBezTo>
                  <a:cubicBezTo>
                    <a:pt x="633" y="1162"/>
                    <a:pt x="1056" y="1232"/>
                    <a:pt x="1407" y="1232"/>
                  </a:cubicBezTo>
                  <a:cubicBezTo>
                    <a:pt x="1759" y="1091"/>
                    <a:pt x="2111" y="1021"/>
                    <a:pt x="2111" y="669"/>
                  </a:cubicBezTo>
                  <a:cubicBezTo>
                    <a:pt x="2111" y="247"/>
                    <a:pt x="1759" y="177"/>
                    <a:pt x="1478" y="106"/>
                  </a:cubicBezTo>
                  <a:cubicBezTo>
                    <a:pt x="1302" y="36"/>
                    <a:pt x="1108" y="1"/>
                    <a:pt x="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16"/>
            <p:cNvSpPr/>
            <p:nvPr/>
          </p:nvSpPr>
          <p:spPr>
            <a:xfrm rot="-616292" flipH="1">
              <a:off x="8898248" y="2712723"/>
              <a:ext cx="42222" cy="41422"/>
            </a:xfrm>
            <a:custGeom>
              <a:avLst/>
              <a:gdLst/>
              <a:ahLst/>
              <a:cxnLst/>
              <a:rect l="l" t="t" r="r" b="b"/>
              <a:pathLst>
                <a:path w="1689" h="1657" extrusionOk="0">
                  <a:moveTo>
                    <a:pt x="1027" y="0"/>
                  </a:moveTo>
                  <a:cubicBezTo>
                    <a:pt x="989" y="0"/>
                    <a:pt x="951" y="4"/>
                    <a:pt x="915" y="14"/>
                  </a:cubicBezTo>
                  <a:cubicBezTo>
                    <a:pt x="352" y="225"/>
                    <a:pt x="0" y="717"/>
                    <a:pt x="71" y="1280"/>
                  </a:cubicBezTo>
                  <a:cubicBezTo>
                    <a:pt x="180" y="1552"/>
                    <a:pt x="373" y="1656"/>
                    <a:pt x="586" y="1656"/>
                  </a:cubicBezTo>
                  <a:cubicBezTo>
                    <a:pt x="648" y="1656"/>
                    <a:pt x="711" y="1647"/>
                    <a:pt x="774" y="1632"/>
                  </a:cubicBezTo>
                  <a:cubicBezTo>
                    <a:pt x="1337" y="1561"/>
                    <a:pt x="1689" y="1069"/>
                    <a:pt x="1618" y="506"/>
                  </a:cubicBezTo>
                  <a:cubicBezTo>
                    <a:pt x="1557" y="200"/>
                    <a:pt x="1282" y="0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16"/>
            <p:cNvSpPr/>
            <p:nvPr/>
          </p:nvSpPr>
          <p:spPr>
            <a:xfrm rot="-616292" flipH="1">
              <a:off x="9029262" y="285521"/>
              <a:ext cx="38722" cy="50721"/>
            </a:xfrm>
            <a:custGeom>
              <a:avLst/>
              <a:gdLst/>
              <a:ahLst/>
              <a:cxnLst/>
              <a:rect l="l" t="t" r="r" b="b"/>
              <a:pathLst>
                <a:path w="1549" h="2029" extrusionOk="0">
                  <a:moveTo>
                    <a:pt x="704" y="0"/>
                  </a:moveTo>
                  <a:cubicBezTo>
                    <a:pt x="488" y="0"/>
                    <a:pt x="298" y="153"/>
                    <a:pt x="212" y="410"/>
                  </a:cubicBezTo>
                  <a:cubicBezTo>
                    <a:pt x="1" y="1044"/>
                    <a:pt x="352" y="1536"/>
                    <a:pt x="634" y="2028"/>
                  </a:cubicBezTo>
                  <a:lnTo>
                    <a:pt x="634" y="2028"/>
                  </a:lnTo>
                  <a:cubicBezTo>
                    <a:pt x="969" y="2026"/>
                    <a:pt x="1342" y="1996"/>
                    <a:pt x="1408" y="1536"/>
                  </a:cubicBezTo>
                  <a:cubicBezTo>
                    <a:pt x="1548" y="1044"/>
                    <a:pt x="1408" y="551"/>
                    <a:pt x="1126" y="199"/>
                  </a:cubicBezTo>
                  <a:cubicBezTo>
                    <a:pt x="989" y="62"/>
                    <a:pt x="841" y="0"/>
                    <a:pt x="704" y="0"/>
                  </a:cubicBezTo>
                  <a:close/>
                  <a:moveTo>
                    <a:pt x="634" y="2028"/>
                  </a:moveTo>
                  <a:cubicBezTo>
                    <a:pt x="610" y="2028"/>
                    <a:pt x="587" y="2028"/>
                    <a:pt x="563" y="2028"/>
                  </a:cubicBezTo>
                  <a:lnTo>
                    <a:pt x="634" y="2028"/>
                  </a:lnTo>
                  <a:cubicBezTo>
                    <a:pt x="634" y="2028"/>
                    <a:pt x="634" y="2028"/>
                    <a:pt x="634" y="2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16"/>
            <p:cNvSpPr/>
            <p:nvPr/>
          </p:nvSpPr>
          <p:spPr>
            <a:xfrm rot="-616292" flipH="1">
              <a:off x="8620756" y="1395445"/>
              <a:ext cx="54546" cy="27523"/>
            </a:xfrm>
            <a:custGeom>
              <a:avLst/>
              <a:gdLst/>
              <a:ahLst/>
              <a:cxnLst/>
              <a:rect l="l" t="t" r="r" b="b"/>
              <a:pathLst>
                <a:path w="2182" h="1101" extrusionOk="0">
                  <a:moveTo>
                    <a:pt x="1691" y="1"/>
                  </a:moveTo>
                  <a:cubicBezTo>
                    <a:pt x="1646" y="1"/>
                    <a:pt x="1598" y="7"/>
                    <a:pt x="1548" y="19"/>
                  </a:cubicBezTo>
                  <a:cubicBezTo>
                    <a:pt x="1337" y="19"/>
                    <a:pt x="1056" y="89"/>
                    <a:pt x="774" y="160"/>
                  </a:cubicBezTo>
                  <a:lnTo>
                    <a:pt x="704" y="160"/>
                  </a:lnTo>
                  <a:cubicBezTo>
                    <a:pt x="652" y="173"/>
                    <a:pt x="595" y="176"/>
                    <a:pt x="537" y="176"/>
                  </a:cubicBezTo>
                  <a:cubicBezTo>
                    <a:pt x="474" y="176"/>
                    <a:pt x="409" y="172"/>
                    <a:pt x="347" y="172"/>
                  </a:cubicBezTo>
                  <a:cubicBezTo>
                    <a:pt x="159" y="172"/>
                    <a:pt x="1" y="209"/>
                    <a:pt x="1" y="511"/>
                  </a:cubicBezTo>
                  <a:cubicBezTo>
                    <a:pt x="1" y="934"/>
                    <a:pt x="423" y="1004"/>
                    <a:pt x="774" y="1074"/>
                  </a:cubicBezTo>
                  <a:cubicBezTo>
                    <a:pt x="862" y="1092"/>
                    <a:pt x="950" y="1101"/>
                    <a:pt x="1038" y="1101"/>
                  </a:cubicBezTo>
                  <a:cubicBezTo>
                    <a:pt x="1302" y="1101"/>
                    <a:pt x="1566" y="1021"/>
                    <a:pt x="1830" y="863"/>
                  </a:cubicBezTo>
                  <a:cubicBezTo>
                    <a:pt x="2041" y="793"/>
                    <a:pt x="2181" y="511"/>
                    <a:pt x="2111" y="300"/>
                  </a:cubicBezTo>
                  <a:cubicBezTo>
                    <a:pt x="2053" y="127"/>
                    <a:pt x="1900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16"/>
            <p:cNvSpPr/>
            <p:nvPr/>
          </p:nvSpPr>
          <p:spPr>
            <a:xfrm rot="-616292" flipH="1">
              <a:off x="9038828" y="2873173"/>
              <a:ext cx="45747" cy="34097"/>
            </a:xfrm>
            <a:custGeom>
              <a:avLst/>
              <a:gdLst/>
              <a:ahLst/>
              <a:cxnLst/>
              <a:rect l="l" t="t" r="r" b="b"/>
              <a:pathLst>
                <a:path w="1830" h="1364" extrusionOk="0">
                  <a:moveTo>
                    <a:pt x="1028" y="0"/>
                  </a:moveTo>
                  <a:cubicBezTo>
                    <a:pt x="970" y="0"/>
                    <a:pt x="908" y="4"/>
                    <a:pt x="845" y="14"/>
                  </a:cubicBezTo>
                  <a:cubicBezTo>
                    <a:pt x="282" y="154"/>
                    <a:pt x="1" y="365"/>
                    <a:pt x="71" y="787"/>
                  </a:cubicBezTo>
                  <a:cubicBezTo>
                    <a:pt x="194" y="1156"/>
                    <a:pt x="531" y="1363"/>
                    <a:pt x="942" y="1363"/>
                  </a:cubicBezTo>
                  <a:cubicBezTo>
                    <a:pt x="1002" y="1363"/>
                    <a:pt x="1064" y="1359"/>
                    <a:pt x="1126" y="1350"/>
                  </a:cubicBezTo>
                  <a:cubicBezTo>
                    <a:pt x="1548" y="1350"/>
                    <a:pt x="1830" y="928"/>
                    <a:pt x="1759" y="506"/>
                  </a:cubicBezTo>
                  <a:cubicBezTo>
                    <a:pt x="1698" y="200"/>
                    <a:pt x="1423" y="0"/>
                    <a:pt x="1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16"/>
            <p:cNvSpPr/>
            <p:nvPr/>
          </p:nvSpPr>
          <p:spPr>
            <a:xfrm rot="-616292" flipH="1">
              <a:off x="8954576" y="1209501"/>
              <a:ext cx="42247" cy="41347"/>
            </a:xfrm>
            <a:custGeom>
              <a:avLst/>
              <a:gdLst/>
              <a:ahLst/>
              <a:cxnLst/>
              <a:rect l="l" t="t" r="r" b="b"/>
              <a:pathLst>
                <a:path w="1690" h="1654" extrusionOk="0">
                  <a:moveTo>
                    <a:pt x="953" y="1"/>
                  </a:moveTo>
                  <a:cubicBezTo>
                    <a:pt x="918" y="1"/>
                    <a:pt x="882" y="4"/>
                    <a:pt x="845" y="11"/>
                  </a:cubicBezTo>
                  <a:cubicBezTo>
                    <a:pt x="564" y="11"/>
                    <a:pt x="1" y="926"/>
                    <a:pt x="71" y="1278"/>
                  </a:cubicBezTo>
                  <a:cubicBezTo>
                    <a:pt x="126" y="1550"/>
                    <a:pt x="307" y="1654"/>
                    <a:pt x="550" y="1654"/>
                  </a:cubicBezTo>
                  <a:cubicBezTo>
                    <a:pt x="620" y="1654"/>
                    <a:pt x="696" y="1645"/>
                    <a:pt x="775" y="1629"/>
                  </a:cubicBezTo>
                  <a:cubicBezTo>
                    <a:pt x="1337" y="1559"/>
                    <a:pt x="1689" y="1067"/>
                    <a:pt x="1549" y="574"/>
                  </a:cubicBezTo>
                  <a:cubicBezTo>
                    <a:pt x="1486" y="259"/>
                    <a:pt x="1253" y="1"/>
                    <a:pt x="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16"/>
            <p:cNvSpPr/>
            <p:nvPr/>
          </p:nvSpPr>
          <p:spPr>
            <a:xfrm rot="-616292" flipH="1">
              <a:off x="9049770" y="505137"/>
              <a:ext cx="43972" cy="34572"/>
            </a:xfrm>
            <a:custGeom>
              <a:avLst/>
              <a:gdLst/>
              <a:ahLst/>
              <a:cxnLst/>
              <a:rect l="l" t="t" r="r" b="b"/>
              <a:pathLst>
                <a:path w="1759" h="1383" extrusionOk="0">
                  <a:moveTo>
                    <a:pt x="854" y="1"/>
                  </a:moveTo>
                  <a:cubicBezTo>
                    <a:pt x="759" y="1"/>
                    <a:pt x="661" y="13"/>
                    <a:pt x="563" y="37"/>
                  </a:cubicBezTo>
                  <a:cubicBezTo>
                    <a:pt x="211" y="37"/>
                    <a:pt x="0" y="248"/>
                    <a:pt x="0" y="600"/>
                  </a:cubicBezTo>
                  <a:cubicBezTo>
                    <a:pt x="129" y="1050"/>
                    <a:pt x="551" y="1383"/>
                    <a:pt x="1053" y="1383"/>
                  </a:cubicBezTo>
                  <a:cubicBezTo>
                    <a:pt x="1100" y="1383"/>
                    <a:pt x="1148" y="1380"/>
                    <a:pt x="1196" y="1374"/>
                  </a:cubicBezTo>
                  <a:cubicBezTo>
                    <a:pt x="1477" y="1303"/>
                    <a:pt x="1759" y="952"/>
                    <a:pt x="1688" y="670"/>
                  </a:cubicBezTo>
                  <a:cubicBezTo>
                    <a:pt x="1688" y="264"/>
                    <a:pt x="1305" y="1"/>
                    <a:pt x="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16"/>
            <p:cNvSpPr/>
            <p:nvPr/>
          </p:nvSpPr>
          <p:spPr>
            <a:xfrm rot="-616292" flipH="1">
              <a:off x="8727058" y="935448"/>
              <a:ext cx="47496" cy="30373"/>
            </a:xfrm>
            <a:custGeom>
              <a:avLst/>
              <a:gdLst/>
              <a:ahLst/>
              <a:cxnLst/>
              <a:rect l="l" t="t" r="r" b="b"/>
              <a:pathLst>
                <a:path w="1900" h="1215" extrusionOk="0">
                  <a:moveTo>
                    <a:pt x="1340" y="0"/>
                  </a:moveTo>
                  <a:cubicBezTo>
                    <a:pt x="1293" y="0"/>
                    <a:pt x="1244" y="6"/>
                    <a:pt x="1196" y="18"/>
                  </a:cubicBezTo>
                  <a:cubicBezTo>
                    <a:pt x="915" y="18"/>
                    <a:pt x="633" y="89"/>
                    <a:pt x="352" y="300"/>
                  </a:cubicBezTo>
                  <a:cubicBezTo>
                    <a:pt x="141" y="370"/>
                    <a:pt x="0" y="511"/>
                    <a:pt x="71" y="792"/>
                  </a:cubicBezTo>
                  <a:cubicBezTo>
                    <a:pt x="71" y="1074"/>
                    <a:pt x="352" y="1214"/>
                    <a:pt x="563" y="1214"/>
                  </a:cubicBezTo>
                  <a:lnTo>
                    <a:pt x="1055" y="1214"/>
                  </a:lnTo>
                  <a:cubicBezTo>
                    <a:pt x="1196" y="1144"/>
                    <a:pt x="1337" y="1074"/>
                    <a:pt x="1477" y="1003"/>
                  </a:cubicBezTo>
                  <a:cubicBezTo>
                    <a:pt x="1759" y="862"/>
                    <a:pt x="1900" y="581"/>
                    <a:pt x="1829" y="370"/>
                  </a:cubicBezTo>
                  <a:cubicBezTo>
                    <a:pt x="1771" y="137"/>
                    <a:pt x="1568" y="0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16"/>
            <p:cNvSpPr/>
            <p:nvPr/>
          </p:nvSpPr>
          <p:spPr>
            <a:xfrm rot="-616292" flipH="1">
              <a:off x="8770396" y="1424244"/>
              <a:ext cx="38722" cy="35747"/>
            </a:xfrm>
            <a:custGeom>
              <a:avLst/>
              <a:gdLst/>
              <a:ahLst/>
              <a:cxnLst/>
              <a:rect l="l" t="t" r="r" b="b"/>
              <a:pathLst>
                <a:path w="1549" h="1430" extrusionOk="0">
                  <a:moveTo>
                    <a:pt x="650" y="0"/>
                  </a:moveTo>
                  <a:cubicBezTo>
                    <a:pt x="578" y="0"/>
                    <a:pt x="502" y="5"/>
                    <a:pt x="423" y="13"/>
                  </a:cubicBezTo>
                  <a:cubicBezTo>
                    <a:pt x="71" y="84"/>
                    <a:pt x="1" y="295"/>
                    <a:pt x="1" y="576"/>
                  </a:cubicBezTo>
                  <a:cubicBezTo>
                    <a:pt x="130" y="1091"/>
                    <a:pt x="435" y="1429"/>
                    <a:pt x="809" y="1429"/>
                  </a:cubicBezTo>
                  <a:cubicBezTo>
                    <a:pt x="844" y="1429"/>
                    <a:pt x="880" y="1426"/>
                    <a:pt x="915" y="1420"/>
                  </a:cubicBezTo>
                  <a:cubicBezTo>
                    <a:pt x="1267" y="1350"/>
                    <a:pt x="1549" y="998"/>
                    <a:pt x="1478" y="647"/>
                  </a:cubicBezTo>
                  <a:cubicBezTo>
                    <a:pt x="1478" y="216"/>
                    <a:pt x="1155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16"/>
            <p:cNvSpPr/>
            <p:nvPr/>
          </p:nvSpPr>
          <p:spPr>
            <a:xfrm rot="-616292" flipH="1">
              <a:off x="9092719" y="957215"/>
              <a:ext cx="47496" cy="38347"/>
            </a:xfrm>
            <a:custGeom>
              <a:avLst/>
              <a:gdLst/>
              <a:ahLst/>
              <a:cxnLst/>
              <a:rect l="l" t="t" r="r" b="b"/>
              <a:pathLst>
                <a:path w="1900" h="1534" extrusionOk="0">
                  <a:moveTo>
                    <a:pt x="1134" y="0"/>
                  </a:moveTo>
                  <a:cubicBezTo>
                    <a:pt x="985" y="0"/>
                    <a:pt x="865" y="78"/>
                    <a:pt x="774" y="214"/>
                  </a:cubicBezTo>
                  <a:cubicBezTo>
                    <a:pt x="704" y="355"/>
                    <a:pt x="633" y="425"/>
                    <a:pt x="563" y="496"/>
                  </a:cubicBezTo>
                  <a:cubicBezTo>
                    <a:pt x="352" y="707"/>
                    <a:pt x="0" y="918"/>
                    <a:pt x="211" y="1270"/>
                  </a:cubicBezTo>
                  <a:cubicBezTo>
                    <a:pt x="352" y="1481"/>
                    <a:pt x="493" y="1533"/>
                    <a:pt x="633" y="1533"/>
                  </a:cubicBezTo>
                  <a:cubicBezTo>
                    <a:pt x="774" y="1533"/>
                    <a:pt x="915" y="1481"/>
                    <a:pt x="1055" y="1481"/>
                  </a:cubicBezTo>
                  <a:cubicBezTo>
                    <a:pt x="1688" y="1340"/>
                    <a:pt x="1899" y="1059"/>
                    <a:pt x="1759" y="566"/>
                  </a:cubicBezTo>
                  <a:cubicBezTo>
                    <a:pt x="1759" y="355"/>
                    <a:pt x="1618" y="144"/>
                    <a:pt x="1407" y="74"/>
                  </a:cubicBezTo>
                  <a:cubicBezTo>
                    <a:pt x="1307" y="24"/>
                    <a:pt x="1216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16"/>
            <p:cNvSpPr/>
            <p:nvPr/>
          </p:nvSpPr>
          <p:spPr>
            <a:xfrm rot="-616292" flipH="1">
              <a:off x="8996245" y="1784214"/>
              <a:ext cx="38722" cy="40397"/>
            </a:xfrm>
            <a:custGeom>
              <a:avLst/>
              <a:gdLst/>
              <a:ahLst/>
              <a:cxnLst/>
              <a:rect l="l" t="t" r="r" b="b"/>
              <a:pathLst>
                <a:path w="1549" h="1616" extrusionOk="0">
                  <a:moveTo>
                    <a:pt x="840" y="1"/>
                  </a:moveTo>
                  <a:cubicBezTo>
                    <a:pt x="795" y="1"/>
                    <a:pt x="750" y="5"/>
                    <a:pt x="704" y="14"/>
                  </a:cubicBezTo>
                  <a:cubicBezTo>
                    <a:pt x="212" y="225"/>
                    <a:pt x="1" y="718"/>
                    <a:pt x="71" y="1210"/>
                  </a:cubicBezTo>
                  <a:cubicBezTo>
                    <a:pt x="123" y="1471"/>
                    <a:pt x="330" y="1616"/>
                    <a:pt x="549" y="1616"/>
                  </a:cubicBezTo>
                  <a:cubicBezTo>
                    <a:pt x="625" y="1616"/>
                    <a:pt x="702" y="1598"/>
                    <a:pt x="775" y="1562"/>
                  </a:cubicBezTo>
                  <a:cubicBezTo>
                    <a:pt x="1267" y="1421"/>
                    <a:pt x="1548" y="929"/>
                    <a:pt x="1478" y="507"/>
                  </a:cubicBezTo>
                  <a:cubicBezTo>
                    <a:pt x="1417" y="200"/>
                    <a:pt x="1142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16"/>
            <p:cNvSpPr/>
            <p:nvPr/>
          </p:nvSpPr>
          <p:spPr>
            <a:xfrm rot="-616292" flipH="1">
              <a:off x="9029407" y="643349"/>
              <a:ext cx="35197" cy="47071"/>
            </a:xfrm>
            <a:custGeom>
              <a:avLst/>
              <a:gdLst/>
              <a:ahLst/>
              <a:cxnLst/>
              <a:rect l="l" t="t" r="r" b="b"/>
              <a:pathLst>
                <a:path w="1408" h="1883" extrusionOk="0">
                  <a:moveTo>
                    <a:pt x="880" y="0"/>
                  </a:moveTo>
                  <a:cubicBezTo>
                    <a:pt x="792" y="0"/>
                    <a:pt x="704" y="18"/>
                    <a:pt x="634" y="53"/>
                  </a:cubicBezTo>
                  <a:cubicBezTo>
                    <a:pt x="212" y="194"/>
                    <a:pt x="1" y="686"/>
                    <a:pt x="142" y="1179"/>
                  </a:cubicBezTo>
                  <a:cubicBezTo>
                    <a:pt x="212" y="1319"/>
                    <a:pt x="212" y="1460"/>
                    <a:pt x="282" y="1601"/>
                  </a:cubicBezTo>
                  <a:cubicBezTo>
                    <a:pt x="353" y="1812"/>
                    <a:pt x="564" y="1882"/>
                    <a:pt x="704" y="1882"/>
                  </a:cubicBezTo>
                  <a:cubicBezTo>
                    <a:pt x="845" y="1812"/>
                    <a:pt x="986" y="1741"/>
                    <a:pt x="986" y="1601"/>
                  </a:cubicBezTo>
                  <a:cubicBezTo>
                    <a:pt x="1126" y="1249"/>
                    <a:pt x="1267" y="897"/>
                    <a:pt x="1337" y="546"/>
                  </a:cubicBezTo>
                  <a:cubicBezTo>
                    <a:pt x="1408" y="335"/>
                    <a:pt x="1267" y="124"/>
                    <a:pt x="1126" y="53"/>
                  </a:cubicBezTo>
                  <a:cubicBezTo>
                    <a:pt x="1056" y="18"/>
                    <a:pt x="968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16"/>
            <p:cNvSpPr/>
            <p:nvPr/>
          </p:nvSpPr>
          <p:spPr>
            <a:xfrm rot="-616292" flipH="1">
              <a:off x="9129250" y="3267276"/>
              <a:ext cx="45372" cy="40022"/>
            </a:xfrm>
            <a:custGeom>
              <a:avLst/>
              <a:gdLst/>
              <a:ahLst/>
              <a:cxnLst/>
              <a:rect l="l" t="t" r="r" b="b"/>
              <a:pathLst>
                <a:path w="1815" h="1601" extrusionOk="0">
                  <a:moveTo>
                    <a:pt x="1314" y="0"/>
                  </a:moveTo>
                  <a:cubicBezTo>
                    <a:pt x="1249" y="0"/>
                    <a:pt x="1184" y="14"/>
                    <a:pt x="1126" y="44"/>
                  </a:cubicBezTo>
                  <a:cubicBezTo>
                    <a:pt x="985" y="114"/>
                    <a:pt x="915" y="184"/>
                    <a:pt x="844" y="255"/>
                  </a:cubicBezTo>
                  <a:cubicBezTo>
                    <a:pt x="563" y="536"/>
                    <a:pt x="0" y="677"/>
                    <a:pt x="281" y="1240"/>
                  </a:cubicBezTo>
                  <a:cubicBezTo>
                    <a:pt x="416" y="1509"/>
                    <a:pt x="582" y="1601"/>
                    <a:pt x="766" y="1601"/>
                  </a:cubicBezTo>
                  <a:cubicBezTo>
                    <a:pt x="966" y="1601"/>
                    <a:pt x="1187" y="1491"/>
                    <a:pt x="1407" y="1380"/>
                  </a:cubicBezTo>
                  <a:cubicBezTo>
                    <a:pt x="1618" y="1099"/>
                    <a:pt x="1759" y="818"/>
                    <a:pt x="1759" y="536"/>
                  </a:cubicBezTo>
                  <a:cubicBezTo>
                    <a:pt x="1814" y="202"/>
                    <a:pt x="1562" y="0"/>
                    <a:pt x="1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16"/>
            <p:cNvSpPr/>
            <p:nvPr/>
          </p:nvSpPr>
          <p:spPr>
            <a:xfrm rot="-616292" flipH="1">
              <a:off x="9001988" y="6216"/>
              <a:ext cx="49271" cy="31073"/>
            </a:xfrm>
            <a:custGeom>
              <a:avLst/>
              <a:gdLst/>
              <a:ahLst/>
              <a:cxnLst/>
              <a:rect l="l" t="t" r="r" b="b"/>
              <a:pathLst>
                <a:path w="1971" h="1243" extrusionOk="0">
                  <a:moveTo>
                    <a:pt x="540" y="1"/>
                  </a:moveTo>
                  <a:cubicBezTo>
                    <a:pt x="453" y="1"/>
                    <a:pt x="367" y="7"/>
                    <a:pt x="282" y="19"/>
                  </a:cubicBezTo>
                  <a:cubicBezTo>
                    <a:pt x="141" y="89"/>
                    <a:pt x="1" y="300"/>
                    <a:pt x="71" y="441"/>
                  </a:cubicBezTo>
                  <a:cubicBezTo>
                    <a:pt x="141" y="792"/>
                    <a:pt x="493" y="1003"/>
                    <a:pt x="845" y="1144"/>
                  </a:cubicBezTo>
                  <a:cubicBezTo>
                    <a:pt x="971" y="1207"/>
                    <a:pt x="1112" y="1242"/>
                    <a:pt x="1248" y="1242"/>
                  </a:cubicBezTo>
                  <a:cubicBezTo>
                    <a:pt x="1414" y="1242"/>
                    <a:pt x="1573" y="1190"/>
                    <a:pt x="1689" y="1074"/>
                  </a:cubicBezTo>
                  <a:cubicBezTo>
                    <a:pt x="1970" y="863"/>
                    <a:pt x="1970" y="511"/>
                    <a:pt x="1689" y="370"/>
                  </a:cubicBezTo>
                  <a:cubicBezTo>
                    <a:pt x="1398" y="137"/>
                    <a:pt x="961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16"/>
            <p:cNvSpPr/>
            <p:nvPr/>
          </p:nvSpPr>
          <p:spPr>
            <a:xfrm rot="-616292" flipH="1">
              <a:off x="8953604" y="671279"/>
              <a:ext cx="38722" cy="41972"/>
            </a:xfrm>
            <a:custGeom>
              <a:avLst/>
              <a:gdLst/>
              <a:ahLst/>
              <a:cxnLst/>
              <a:rect l="l" t="t" r="r" b="b"/>
              <a:pathLst>
                <a:path w="1549" h="1679" extrusionOk="0">
                  <a:moveTo>
                    <a:pt x="582" y="0"/>
                  </a:moveTo>
                  <a:cubicBezTo>
                    <a:pt x="535" y="0"/>
                    <a:pt x="482" y="13"/>
                    <a:pt x="423" y="43"/>
                  </a:cubicBezTo>
                  <a:cubicBezTo>
                    <a:pt x="1" y="184"/>
                    <a:pt x="212" y="746"/>
                    <a:pt x="212" y="1098"/>
                  </a:cubicBezTo>
                  <a:cubicBezTo>
                    <a:pt x="282" y="1309"/>
                    <a:pt x="212" y="1661"/>
                    <a:pt x="564" y="1661"/>
                  </a:cubicBezTo>
                  <a:cubicBezTo>
                    <a:pt x="624" y="1673"/>
                    <a:pt x="682" y="1679"/>
                    <a:pt x="738" y="1679"/>
                  </a:cubicBezTo>
                  <a:cubicBezTo>
                    <a:pt x="1010" y="1679"/>
                    <a:pt x="1233" y="1542"/>
                    <a:pt x="1408" y="1309"/>
                  </a:cubicBezTo>
                  <a:cubicBezTo>
                    <a:pt x="1548" y="1098"/>
                    <a:pt x="1478" y="746"/>
                    <a:pt x="1267" y="606"/>
                  </a:cubicBezTo>
                  <a:cubicBezTo>
                    <a:pt x="965" y="485"/>
                    <a:pt x="870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16"/>
            <p:cNvSpPr/>
            <p:nvPr/>
          </p:nvSpPr>
          <p:spPr>
            <a:xfrm rot="-616292" flipH="1">
              <a:off x="8617443" y="841767"/>
              <a:ext cx="49271" cy="33372"/>
            </a:xfrm>
            <a:custGeom>
              <a:avLst/>
              <a:gdLst/>
              <a:ahLst/>
              <a:cxnLst/>
              <a:rect l="l" t="t" r="r" b="b"/>
              <a:pathLst>
                <a:path w="1971" h="1335" extrusionOk="0">
                  <a:moveTo>
                    <a:pt x="1472" y="0"/>
                  </a:moveTo>
                  <a:cubicBezTo>
                    <a:pt x="1227" y="0"/>
                    <a:pt x="1017" y="164"/>
                    <a:pt x="775" y="261"/>
                  </a:cubicBezTo>
                  <a:cubicBezTo>
                    <a:pt x="775" y="332"/>
                    <a:pt x="704" y="332"/>
                    <a:pt x="634" y="402"/>
                  </a:cubicBezTo>
                  <a:cubicBezTo>
                    <a:pt x="423" y="543"/>
                    <a:pt x="1" y="684"/>
                    <a:pt x="212" y="1035"/>
                  </a:cubicBezTo>
                  <a:cubicBezTo>
                    <a:pt x="270" y="1209"/>
                    <a:pt x="471" y="1335"/>
                    <a:pt x="658" y="1335"/>
                  </a:cubicBezTo>
                  <a:cubicBezTo>
                    <a:pt x="698" y="1335"/>
                    <a:pt x="737" y="1329"/>
                    <a:pt x="775" y="1317"/>
                  </a:cubicBezTo>
                  <a:cubicBezTo>
                    <a:pt x="915" y="1317"/>
                    <a:pt x="1056" y="1246"/>
                    <a:pt x="1126" y="1246"/>
                  </a:cubicBezTo>
                  <a:cubicBezTo>
                    <a:pt x="1549" y="1106"/>
                    <a:pt x="1900" y="965"/>
                    <a:pt x="1971" y="473"/>
                  </a:cubicBezTo>
                  <a:cubicBezTo>
                    <a:pt x="1971" y="332"/>
                    <a:pt x="1900" y="191"/>
                    <a:pt x="1830" y="121"/>
                  </a:cubicBezTo>
                  <a:cubicBezTo>
                    <a:pt x="1699" y="34"/>
                    <a:pt x="1582" y="0"/>
                    <a:pt x="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16"/>
            <p:cNvSpPr/>
            <p:nvPr/>
          </p:nvSpPr>
          <p:spPr>
            <a:xfrm rot="-616292" flipH="1">
              <a:off x="8828071" y="574478"/>
              <a:ext cx="43997" cy="33073"/>
            </a:xfrm>
            <a:custGeom>
              <a:avLst/>
              <a:gdLst/>
              <a:ahLst/>
              <a:cxnLst/>
              <a:rect l="l" t="t" r="r" b="b"/>
              <a:pathLst>
                <a:path w="1760" h="1323" extrusionOk="0">
                  <a:moveTo>
                    <a:pt x="1241" y="0"/>
                  </a:moveTo>
                  <a:cubicBezTo>
                    <a:pt x="863" y="0"/>
                    <a:pt x="466" y="200"/>
                    <a:pt x="282" y="506"/>
                  </a:cubicBezTo>
                  <a:cubicBezTo>
                    <a:pt x="71" y="647"/>
                    <a:pt x="1" y="928"/>
                    <a:pt x="141" y="1139"/>
                  </a:cubicBezTo>
                  <a:cubicBezTo>
                    <a:pt x="230" y="1273"/>
                    <a:pt x="348" y="1322"/>
                    <a:pt x="494" y="1322"/>
                  </a:cubicBezTo>
                  <a:cubicBezTo>
                    <a:pt x="578" y="1322"/>
                    <a:pt x="671" y="1306"/>
                    <a:pt x="774" y="1280"/>
                  </a:cubicBezTo>
                  <a:cubicBezTo>
                    <a:pt x="1126" y="1139"/>
                    <a:pt x="1548" y="999"/>
                    <a:pt x="1689" y="506"/>
                  </a:cubicBezTo>
                  <a:cubicBezTo>
                    <a:pt x="1759" y="295"/>
                    <a:pt x="1619" y="84"/>
                    <a:pt x="1408" y="14"/>
                  </a:cubicBezTo>
                  <a:cubicBezTo>
                    <a:pt x="1353" y="5"/>
                    <a:pt x="1297" y="0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16"/>
            <p:cNvSpPr/>
            <p:nvPr/>
          </p:nvSpPr>
          <p:spPr>
            <a:xfrm rot="-616292" flipH="1">
              <a:off x="9025775" y="919704"/>
              <a:ext cx="36972" cy="46122"/>
            </a:xfrm>
            <a:custGeom>
              <a:avLst/>
              <a:gdLst/>
              <a:ahLst/>
              <a:cxnLst/>
              <a:rect l="l" t="t" r="r" b="b"/>
              <a:pathLst>
                <a:path w="1479" h="1845" extrusionOk="0">
                  <a:moveTo>
                    <a:pt x="1040" y="0"/>
                  </a:moveTo>
                  <a:cubicBezTo>
                    <a:pt x="996" y="0"/>
                    <a:pt x="953" y="9"/>
                    <a:pt x="915" y="28"/>
                  </a:cubicBezTo>
                  <a:cubicBezTo>
                    <a:pt x="353" y="379"/>
                    <a:pt x="71" y="1012"/>
                    <a:pt x="1" y="1646"/>
                  </a:cubicBezTo>
                  <a:cubicBezTo>
                    <a:pt x="51" y="1745"/>
                    <a:pt x="136" y="1845"/>
                    <a:pt x="231" y="1845"/>
                  </a:cubicBezTo>
                  <a:cubicBezTo>
                    <a:pt x="270" y="1845"/>
                    <a:pt x="311" y="1827"/>
                    <a:pt x="353" y="1786"/>
                  </a:cubicBezTo>
                  <a:cubicBezTo>
                    <a:pt x="775" y="1505"/>
                    <a:pt x="1127" y="1083"/>
                    <a:pt x="1408" y="590"/>
                  </a:cubicBezTo>
                  <a:cubicBezTo>
                    <a:pt x="1478" y="450"/>
                    <a:pt x="1478" y="239"/>
                    <a:pt x="1338" y="168"/>
                  </a:cubicBezTo>
                  <a:cubicBezTo>
                    <a:pt x="1286" y="65"/>
                    <a:pt x="1159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16"/>
            <p:cNvSpPr/>
            <p:nvPr/>
          </p:nvSpPr>
          <p:spPr>
            <a:xfrm rot="-616292" flipH="1">
              <a:off x="8791128" y="657738"/>
              <a:ext cx="40472" cy="31148"/>
            </a:xfrm>
            <a:custGeom>
              <a:avLst/>
              <a:gdLst/>
              <a:ahLst/>
              <a:cxnLst/>
              <a:rect l="l" t="t" r="r" b="b"/>
              <a:pathLst>
                <a:path w="1619" h="1246" extrusionOk="0">
                  <a:moveTo>
                    <a:pt x="747" y="0"/>
                  </a:moveTo>
                  <a:cubicBezTo>
                    <a:pt x="665" y="0"/>
                    <a:pt x="580" y="12"/>
                    <a:pt x="493" y="37"/>
                  </a:cubicBezTo>
                  <a:cubicBezTo>
                    <a:pt x="211" y="37"/>
                    <a:pt x="0" y="318"/>
                    <a:pt x="71" y="670"/>
                  </a:cubicBezTo>
                  <a:cubicBezTo>
                    <a:pt x="194" y="1038"/>
                    <a:pt x="584" y="1246"/>
                    <a:pt x="963" y="1246"/>
                  </a:cubicBezTo>
                  <a:cubicBezTo>
                    <a:pt x="1018" y="1246"/>
                    <a:pt x="1072" y="1241"/>
                    <a:pt x="1126" y="1233"/>
                  </a:cubicBezTo>
                  <a:cubicBezTo>
                    <a:pt x="1407" y="1162"/>
                    <a:pt x="1618" y="881"/>
                    <a:pt x="1548" y="599"/>
                  </a:cubicBezTo>
                  <a:cubicBezTo>
                    <a:pt x="1432" y="252"/>
                    <a:pt x="1126" y="0"/>
                    <a:pt x="7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16"/>
            <p:cNvSpPr/>
            <p:nvPr/>
          </p:nvSpPr>
          <p:spPr>
            <a:xfrm rot="-616292" flipH="1">
              <a:off x="8658009" y="222935"/>
              <a:ext cx="31698" cy="43647"/>
            </a:xfrm>
            <a:custGeom>
              <a:avLst/>
              <a:gdLst/>
              <a:ahLst/>
              <a:cxnLst/>
              <a:rect l="l" t="t" r="r" b="b"/>
              <a:pathLst>
                <a:path w="1268" h="1746" extrusionOk="0">
                  <a:moveTo>
                    <a:pt x="502" y="1"/>
                  </a:moveTo>
                  <a:cubicBezTo>
                    <a:pt x="434" y="1"/>
                    <a:pt x="361" y="18"/>
                    <a:pt x="282" y="57"/>
                  </a:cubicBezTo>
                  <a:cubicBezTo>
                    <a:pt x="71" y="128"/>
                    <a:pt x="1" y="409"/>
                    <a:pt x="71" y="620"/>
                  </a:cubicBezTo>
                  <a:cubicBezTo>
                    <a:pt x="212" y="902"/>
                    <a:pt x="282" y="1113"/>
                    <a:pt x="423" y="1394"/>
                  </a:cubicBezTo>
                  <a:cubicBezTo>
                    <a:pt x="493" y="1675"/>
                    <a:pt x="564" y="1746"/>
                    <a:pt x="845" y="1746"/>
                  </a:cubicBezTo>
                  <a:cubicBezTo>
                    <a:pt x="1056" y="1675"/>
                    <a:pt x="1267" y="1535"/>
                    <a:pt x="1267" y="1253"/>
                  </a:cubicBezTo>
                  <a:cubicBezTo>
                    <a:pt x="1267" y="902"/>
                    <a:pt x="1197" y="550"/>
                    <a:pt x="915" y="268"/>
                  </a:cubicBezTo>
                  <a:cubicBezTo>
                    <a:pt x="814" y="116"/>
                    <a:pt x="676" y="1"/>
                    <a:pt x="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16"/>
            <p:cNvSpPr/>
            <p:nvPr/>
          </p:nvSpPr>
          <p:spPr>
            <a:xfrm rot="-616292" flipH="1">
              <a:off x="8592219" y="1672907"/>
              <a:ext cx="54546" cy="25548"/>
            </a:xfrm>
            <a:custGeom>
              <a:avLst/>
              <a:gdLst/>
              <a:ahLst/>
              <a:cxnLst/>
              <a:rect l="l" t="t" r="r" b="b"/>
              <a:pathLst>
                <a:path w="2182" h="1022" extrusionOk="0">
                  <a:moveTo>
                    <a:pt x="1767" y="0"/>
                  </a:moveTo>
                  <a:cubicBezTo>
                    <a:pt x="1688" y="0"/>
                    <a:pt x="1611" y="32"/>
                    <a:pt x="1549" y="63"/>
                  </a:cubicBezTo>
                  <a:cubicBezTo>
                    <a:pt x="1337" y="98"/>
                    <a:pt x="1126" y="116"/>
                    <a:pt x="924" y="116"/>
                  </a:cubicBezTo>
                  <a:cubicBezTo>
                    <a:pt x="722" y="116"/>
                    <a:pt x="528" y="98"/>
                    <a:pt x="353" y="63"/>
                  </a:cubicBezTo>
                  <a:cubicBezTo>
                    <a:pt x="71" y="63"/>
                    <a:pt x="1" y="274"/>
                    <a:pt x="142" y="485"/>
                  </a:cubicBezTo>
                  <a:cubicBezTo>
                    <a:pt x="309" y="819"/>
                    <a:pt x="696" y="1021"/>
                    <a:pt x="1094" y="1021"/>
                  </a:cubicBezTo>
                  <a:cubicBezTo>
                    <a:pt x="1199" y="1021"/>
                    <a:pt x="1305" y="1007"/>
                    <a:pt x="1408" y="978"/>
                  </a:cubicBezTo>
                  <a:cubicBezTo>
                    <a:pt x="1549" y="907"/>
                    <a:pt x="1689" y="837"/>
                    <a:pt x="1760" y="767"/>
                  </a:cubicBezTo>
                  <a:cubicBezTo>
                    <a:pt x="1971" y="696"/>
                    <a:pt x="2182" y="485"/>
                    <a:pt x="2041" y="204"/>
                  </a:cubicBezTo>
                  <a:cubicBezTo>
                    <a:pt x="1963" y="48"/>
                    <a:pt x="1864" y="0"/>
                    <a:pt x="1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16"/>
            <p:cNvSpPr/>
            <p:nvPr/>
          </p:nvSpPr>
          <p:spPr>
            <a:xfrm rot="-616292" flipH="1">
              <a:off x="9104615" y="447807"/>
              <a:ext cx="31673" cy="45697"/>
            </a:xfrm>
            <a:custGeom>
              <a:avLst/>
              <a:gdLst/>
              <a:ahLst/>
              <a:cxnLst/>
              <a:rect l="l" t="t" r="r" b="b"/>
              <a:pathLst>
                <a:path w="1267" h="1828" extrusionOk="0">
                  <a:moveTo>
                    <a:pt x="462" y="0"/>
                  </a:moveTo>
                  <a:cubicBezTo>
                    <a:pt x="168" y="0"/>
                    <a:pt x="17" y="184"/>
                    <a:pt x="70" y="614"/>
                  </a:cubicBezTo>
                  <a:cubicBezTo>
                    <a:pt x="141" y="825"/>
                    <a:pt x="141" y="1106"/>
                    <a:pt x="70" y="1317"/>
                  </a:cubicBezTo>
                  <a:cubicBezTo>
                    <a:pt x="0" y="1528"/>
                    <a:pt x="141" y="1739"/>
                    <a:pt x="352" y="1809"/>
                  </a:cubicBezTo>
                  <a:cubicBezTo>
                    <a:pt x="389" y="1822"/>
                    <a:pt x="429" y="1828"/>
                    <a:pt x="469" y="1828"/>
                  </a:cubicBezTo>
                  <a:cubicBezTo>
                    <a:pt x="656" y="1828"/>
                    <a:pt x="857" y="1702"/>
                    <a:pt x="915" y="1528"/>
                  </a:cubicBezTo>
                  <a:cubicBezTo>
                    <a:pt x="1126" y="1036"/>
                    <a:pt x="1266" y="543"/>
                    <a:pt x="774" y="51"/>
                  </a:cubicBezTo>
                  <a:cubicBezTo>
                    <a:pt x="658" y="18"/>
                    <a:pt x="553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16"/>
            <p:cNvSpPr/>
            <p:nvPr/>
          </p:nvSpPr>
          <p:spPr>
            <a:xfrm rot="-616292" flipH="1">
              <a:off x="8988036" y="2802539"/>
              <a:ext cx="52771" cy="41347"/>
            </a:xfrm>
            <a:custGeom>
              <a:avLst/>
              <a:gdLst/>
              <a:ahLst/>
              <a:cxnLst/>
              <a:rect l="l" t="t" r="r" b="b"/>
              <a:pathLst>
                <a:path w="2111" h="1654" extrusionOk="0">
                  <a:moveTo>
                    <a:pt x="1786" y="1"/>
                  </a:moveTo>
                  <a:cubicBezTo>
                    <a:pt x="1706" y="1"/>
                    <a:pt x="1619" y="36"/>
                    <a:pt x="1548" y="106"/>
                  </a:cubicBezTo>
                  <a:cubicBezTo>
                    <a:pt x="985" y="528"/>
                    <a:pt x="493" y="1091"/>
                    <a:pt x="1" y="1654"/>
                  </a:cubicBezTo>
                  <a:cubicBezTo>
                    <a:pt x="845" y="1584"/>
                    <a:pt x="1548" y="1232"/>
                    <a:pt x="1970" y="528"/>
                  </a:cubicBezTo>
                  <a:cubicBezTo>
                    <a:pt x="2111" y="458"/>
                    <a:pt x="2111" y="247"/>
                    <a:pt x="1970" y="106"/>
                  </a:cubicBezTo>
                  <a:cubicBezTo>
                    <a:pt x="1935" y="36"/>
                    <a:pt x="1865" y="1"/>
                    <a:pt x="1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16"/>
            <p:cNvSpPr/>
            <p:nvPr/>
          </p:nvSpPr>
          <p:spPr>
            <a:xfrm rot="-616292" flipH="1">
              <a:off x="8779892" y="1207515"/>
              <a:ext cx="33847" cy="48296"/>
            </a:xfrm>
            <a:custGeom>
              <a:avLst/>
              <a:gdLst/>
              <a:ahLst/>
              <a:cxnLst/>
              <a:rect l="l" t="t" r="r" b="b"/>
              <a:pathLst>
                <a:path w="1354" h="1932" extrusionOk="0">
                  <a:moveTo>
                    <a:pt x="352" y="0"/>
                  </a:moveTo>
                  <a:cubicBezTo>
                    <a:pt x="141" y="0"/>
                    <a:pt x="0" y="211"/>
                    <a:pt x="0" y="422"/>
                  </a:cubicBezTo>
                  <a:cubicBezTo>
                    <a:pt x="141" y="915"/>
                    <a:pt x="352" y="1407"/>
                    <a:pt x="633" y="1829"/>
                  </a:cubicBezTo>
                  <a:cubicBezTo>
                    <a:pt x="705" y="1901"/>
                    <a:pt x="790" y="1931"/>
                    <a:pt x="874" y="1931"/>
                  </a:cubicBezTo>
                  <a:cubicBezTo>
                    <a:pt x="1120" y="1931"/>
                    <a:pt x="1353" y="1669"/>
                    <a:pt x="1196" y="1407"/>
                  </a:cubicBezTo>
                  <a:cubicBezTo>
                    <a:pt x="985" y="1196"/>
                    <a:pt x="844" y="985"/>
                    <a:pt x="915" y="704"/>
                  </a:cubicBezTo>
                  <a:cubicBezTo>
                    <a:pt x="915" y="563"/>
                    <a:pt x="844" y="422"/>
                    <a:pt x="844" y="281"/>
                  </a:cubicBezTo>
                  <a:cubicBezTo>
                    <a:pt x="774" y="70"/>
                    <a:pt x="56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16"/>
            <p:cNvSpPr/>
            <p:nvPr/>
          </p:nvSpPr>
          <p:spPr>
            <a:xfrm rot="-616292" flipH="1">
              <a:off x="9020645" y="819378"/>
              <a:ext cx="33447" cy="32573"/>
            </a:xfrm>
            <a:custGeom>
              <a:avLst/>
              <a:gdLst/>
              <a:ahLst/>
              <a:cxnLst/>
              <a:rect l="l" t="t" r="r" b="b"/>
              <a:pathLst>
                <a:path w="1338" h="1303" extrusionOk="0">
                  <a:moveTo>
                    <a:pt x="795" y="1"/>
                  </a:moveTo>
                  <a:cubicBezTo>
                    <a:pt x="765" y="1"/>
                    <a:pt x="734" y="4"/>
                    <a:pt x="704" y="12"/>
                  </a:cubicBezTo>
                  <a:cubicBezTo>
                    <a:pt x="282" y="153"/>
                    <a:pt x="1" y="504"/>
                    <a:pt x="71" y="926"/>
                  </a:cubicBezTo>
                  <a:cubicBezTo>
                    <a:pt x="126" y="1199"/>
                    <a:pt x="265" y="1303"/>
                    <a:pt x="456" y="1303"/>
                  </a:cubicBezTo>
                  <a:cubicBezTo>
                    <a:pt x="511" y="1303"/>
                    <a:pt x="571" y="1294"/>
                    <a:pt x="634" y="1278"/>
                  </a:cubicBezTo>
                  <a:cubicBezTo>
                    <a:pt x="915" y="1208"/>
                    <a:pt x="1337" y="997"/>
                    <a:pt x="1337" y="504"/>
                  </a:cubicBezTo>
                  <a:cubicBezTo>
                    <a:pt x="1337" y="253"/>
                    <a:pt x="1056" y="1"/>
                    <a:pt x="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16"/>
            <p:cNvSpPr/>
            <p:nvPr/>
          </p:nvSpPr>
          <p:spPr>
            <a:xfrm rot="-616292" flipH="1">
              <a:off x="8675208" y="601642"/>
              <a:ext cx="33422" cy="28148"/>
            </a:xfrm>
            <a:custGeom>
              <a:avLst/>
              <a:gdLst/>
              <a:ahLst/>
              <a:cxnLst/>
              <a:rect l="l" t="t" r="r" b="b"/>
              <a:pathLst>
                <a:path w="1337" h="1126" extrusionOk="0">
                  <a:moveTo>
                    <a:pt x="844" y="0"/>
                  </a:moveTo>
                  <a:cubicBezTo>
                    <a:pt x="493" y="0"/>
                    <a:pt x="0" y="493"/>
                    <a:pt x="0" y="774"/>
                  </a:cubicBezTo>
                  <a:cubicBezTo>
                    <a:pt x="71" y="1056"/>
                    <a:pt x="352" y="1126"/>
                    <a:pt x="633" y="1126"/>
                  </a:cubicBezTo>
                  <a:cubicBezTo>
                    <a:pt x="1055" y="1126"/>
                    <a:pt x="1337" y="845"/>
                    <a:pt x="1337" y="493"/>
                  </a:cubicBezTo>
                  <a:cubicBezTo>
                    <a:pt x="1337" y="211"/>
                    <a:pt x="1126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16"/>
            <p:cNvSpPr/>
            <p:nvPr/>
          </p:nvSpPr>
          <p:spPr>
            <a:xfrm rot="-616292" flipH="1">
              <a:off x="9080249" y="2848077"/>
              <a:ext cx="33422" cy="29723"/>
            </a:xfrm>
            <a:custGeom>
              <a:avLst/>
              <a:gdLst/>
              <a:ahLst/>
              <a:cxnLst/>
              <a:rect l="l" t="t" r="r" b="b"/>
              <a:pathLst>
                <a:path w="1337" h="1189" extrusionOk="0">
                  <a:moveTo>
                    <a:pt x="783" y="0"/>
                  </a:moveTo>
                  <a:cubicBezTo>
                    <a:pt x="714" y="0"/>
                    <a:pt x="640" y="14"/>
                    <a:pt x="563" y="45"/>
                  </a:cubicBezTo>
                  <a:cubicBezTo>
                    <a:pt x="211" y="45"/>
                    <a:pt x="0" y="397"/>
                    <a:pt x="0" y="749"/>
                  </a:cubicBezTo>
                  <a:cubicBezTo>
                    <a:pt x="117" y="1042"/>
                    <a:pt x="381" y="1188"/>
                    <a:pt x="669" y="1188"/>
                  </a:cubicBezTo>
                  <a:cubicBezTo>
                    <a:pt x="727" y="1188"/>
                    <a:pt x="786" y="1182"/>
                    <a:pt x="844" y="1171"/>
                  </a:cubicBezTo>
                  <a:cubicBezTo>
                    <a:pt x="1196" y="1100"/>
                    <a:pt x="1337" y="749"/>
                    <a:pt x="1266" y="397"/>
                  </a:cubicBezTo>
                  <a:cubicBezTo>
                    <a:pt x="1211" y="177"/>
                    <a:pt x="1028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16"/>
            <p:cNvSpPr/>
            <p:nvPr/>
          </p:nvSpPr>
          <p:spPr>
            <a:xfrm rot="-616292" flipH="1">
              <a:off x="8869641" y="2868387"/>
              <a:ext cx="33447" cy="31648"/>
            </a:xfrm>
            <a:custGeom>
              <a:avLst/>
              <a:gdLst/>
              <a:ahLst/>
              <a:cxnLst/>
              <a:rect l="l" t="t" r="r" b="b"/>
              <a:pathLst>
                <a:path w="1338" h="1266" extrusionOk="0">
                  <a:moveTo>
                    <a:pt x="750" y="1"/>
                  </a:moveTo>
                  <a:cubicBezTo>
                    <a:pt x="687" y="1"/>
                    <a:pt x="624" y="15"/>
                    <a:pt x="563" y="45"/>
                  </a:cubicBezTo>
                  <a:cubicBezTo>
                    <a:pt x="212" y="185"/>
                    <a:pt x="1" y="607"/>
                    <a:pt x="71" y="959"/>
                  </a:cubicBezTo>
                  <a:cubicBezTo>
                    <a:pt x="179" y="1174"/>
                    <a:pt x="368" y="1266"/>
                    <a:pt x="577" y="1266"/>
                  </a:cubicBezTo>
                  <a:cubicBezTo>
                    <a:pt x="642" y="1266"/>
                    <a:pt x="708" y="1257"/>
                    <a:pt x="775" y="1240"/>
                  </a:cubicBezTo>
                  <a:cubicBezTo>
                    <a:pt x="1126" y="1100"/>
                    <a:pt x="1337" y="748"/>
                    <a:pt x="1267" y="467"/>
                  </a:cubicBezTo>
                  <a:cubicBezTo>
                    <a:pt x="1212" y="190"/>
                    <a:pt x="982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16"/>
            <p:cNvSpPr/>
            <p:nvPr/>
          </p:nvSpPr>
          <p:spPr>
            <a:xfrm rot="-616292" flipH="1">
              <a:off x="8611649" y="1541980"/>
              <a:ext cx="38722" cy="29923"/>
            </a:xfrm>
            <a:custGeom>
              <a:avLst/>
              <a:gdLst/>
              <a:ahLst/>
              <a:cxnLst/>
              <a:rect l="l" t="t" r="r" b="b"/>
              <a:pathLst>
                <a:path w="1549" h="1197" extrusionOk="0">
                  <a:moveTo>
                    <a:pt x="352" y="1"/>
                  </a:moveTo>
                  <a:cubicBezTo>
                    <a:pt x="141" y="1"/>
                    <a:pt x="1" y="141"/>
                    <a:pt x="71" y="353"/>
                  </a:cubicBezTo>
                  <a:cubicBezTo>
                    <a:pt x="141" y="845"/>
                    <a:pt x="634" y="1197"/>
                    <a:pt x="1126" y="1197"/>
                  </a:cubicBezTo>
                  <a:cubicBezTo>
                    <a:pt x="1267" y="1126"/>
                    <a:pt x="1408" y="1056"/>
                    <a:pt x="1478" y="915"/>
                  </a:cubicBezTo>
                  <a:cubicBezTo>
                    <a:pt x="1548" y="704"/>
                    <a:pt x="1478" y="564"/>
                    <a:pt x="1337" y="423"/>
                  </a:cubicBezTo>
                  <a:cubicBezTo>
                    <a:pt x="1056" y="282"/>
                    <a:pt x="704" y="14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16"/>
            <p:cNvSpPr/>
            <p:nvPr/>
          </p:nvSpPr>
          <p:spPr>
            <a:xfrm rot="-616292" flipH="1">
              <a:off x="9088620" y="2883186"/>
              <a:ext cx="33447" cy="32273"/>
            </a:xfrm>
            <a:custGeom>
              <a:avLst/>
              <a:gdLst/>
              <a:ahLst/>
              <a:cxnLst/>
              <a:rect l="l" t="t" r="r" b="b"/>
              <a:pathLst>
                <a:path w="1338" h="1291" extrusionOk="0">
                  <a:moveTo>
                    <a:pt x="603" y="0"/>
                  </a:moveTo>
                  <a:cubicBezTo>
                    <a:pt x="567" y="0"/>
                    <a:pt x="530" y="4"/>
                    <a:pt x="493" y="11"/>
                  </a:cubicBezTo>
                  <a:cubicBezTo>
                    <a:pt x="141" y="152"/>
                    <a:pt x="1" y="503"/>
                    <a:pt x="141" y="785"/>
                  </a:cubicBezTo>
                  <a:cubicBezTo>
                    <a:pt x="141" y="1091"/>
                    <a:pt x="408" y="1291"/>
                    <a:pt x="709" y="1291"/>
                  </a:cubicBezTo>
                  <a:cubicBezTo>
                    <a:pt x="754" y="1291"/>
                    <a:pt x="799" y="1286"/>
                    <a:pt x="845" y="1277"/>
                  </a:cubicBezTo>
                  <a:cubicBezTo>
                    <a:pt x="1126" y="1207"/>
                    <a:pt x="1337" y="925"/>
                    <a:pt x="1267" y="574"/>
                  </a:cubicBezTo>
                  <a:cubicBezTo>
                    <a:pt x="1204" y="259"/>
                    <a:pt x="915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16"/>
            <p:cNvSpPr/>
            <p:nvPr/>
          </p:nvSpPr>
          <p:spPr>
            <a:xfrm rot="-616292" flipH="1">
              <a:off x="8791842" y="1740916"/>
              <a:ext cx="38722" cy="23273"/>
            </a:xfrm>
            <a:custGeom>
              <a:avLst/>
              <a:gdLst/>
              <a:ahLst/>
              <a:cxnLst/>
              <a:rect l="l" t="t" r="r" b="b"/>
              <a:pathLst>
                <a:path w="1549" h="931" extrusionOk="0">
                  <a:moveTo>
                    <a:pt x="746" y="0"/>
                  </a:moveTo>
                  <a:cubicBezTo>
                    <a:pt x="556" y="0"/>
                    <a:pt x="370" y="35"/>
                    <a:pt x="212" y="98"/>
                  </a:cubicBezTo>
                  <a:cubicBezTo>
                    <a:pt x="71" y="169"/>
                    <a:pt x="1" y="309"/>
                    <a:pt x="71" y="450"/>
                  </a:cubicBezTo>
                  <a:cubicBezTo>
                    <a:pt x="212" y="731"/>
                    <a:pt x="423" y="872"/>
                    <a:pt x="704" y="872"/>
                  </a:cubicBezTo>
                  <a:cubicBezTo>
                    <a:pt x="766" y="913"/>
                    <a:pt x="834" y="930"/>
                    <a:pt x="904" y="930"/>
                  </a:cubicBezTo>
                  <a:cubicBezTo>
                    <a:pt x="1074" y="930"/>
                    <a:pt x="1258" y="831"/>
                    <a:pt x="1407" y="731"/>
                  </a:cubicBezTo>
                  <a:cubicBezTo>
                    <a:pt x="1548" y="520"/>
                    <a:pt x="1548" y="309"/>
                    <a:pt x="1407" y="169"/>
                  </a:cubicBezTo>
                  <a:cubicBezTo>
                    <a:pt x="1214" y="52"/>
                    <a:pt x="978" y="0"/>
                    <a:pt x="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16"/>
            <p:cNvSpPr/>
            <p:nvPr/>
          </p:nvSpPr>
          <p:spPr>
            <a:xfrm rot="-616292" flipH="1">
              <a:off x="8631167" y="916881"/>
              <a:ext cx="31673" cy="36222"/>
            </a:xfrm>
            <a:custGeom>
              <a:avLst/>
              <a:gdLst/>
              <a:ahLst/>
              <a:cxnLst/>
              <a:rect l="l" t="t" r="r" b="b"/>
              <a:pathLst>
                <a:path w="1267" h="1449" extrusionOk="0">
                  <a:moveTo>
                    <a:pt x="621" y="0"/>
                  </a:moveTo>
                  <a:cubicBezTo>
                    <a:pt x="582" y="0"/>
                    <a:pt x="539" y="5"/>
                    <a:pt x="493" y="14"/>
                  </a:cubicBezTo>
                  <a:cubicBezTo>
                    <a:pt x="211" y="14"/>
                    <a:pt x="0" y="647"/>
                    <a:pt x="211" y="1280"/>
                  </a:cubicBezTo>
                  <a:cubicBezTo>
                    <a:pt x="211" y="1383"/>
                    <a:pt x="325" y="1449"/>
                    <a:pt x="468" y="1449"/>
                  </a:cubicBezTo>
                  <a:cubicBezTo>
                    <a:pt x="520" y="1449"/>
                    <a:pt x="577" y="1440"/>
                    <a:pt x="633" y="1421"/>
                  </a:cubicBezTo>
                  <a:cubicBezTo>
                    <a:pt x="1056" y="1280"/>
                    <a:pt x="1267" y="788"/>
                    <a:pt x="1126" y="436"/>
                  </a:cubicBezTo>
                  <a:cubicBezTo>
                    <a:pt x="1004" y="192"/>
                    <a:pt x="882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16"/>
            <p:cNvSpPr/>
            <p:nvPr/>
          </p:nvSpPr>
          <p:spPr>
            <a:xfrm rot="-616292" flipH="1">
              <a:off x="8530666" y="692119"/>
              <a:ext cx="38722" cy="26848"/>
            </a:xfrm>
            <a:custGeom>
              <a:avLst/>
              <a:gdLst/>
              <a:ahLst/>
              <a:cxnLst/>
              <a:rect l="l" t="t" r="r" b="b"/>
              <a:pathLst>
                <a:path w="1549" h="1074" extrusionOk="0">
                  <a:moveTo>
                    <a:pt x="1161" y="0"/>
                  </a:moveTo>
                  <a:cubicBezTo>
                    <a:pt x="1073" y="0"/>
                    <a:pt x="985" y="18"/>
                    <a:pt x="915" y="53"/>
                  </a:cubicBezTo>
                  <a:cubicBezTo>
                    <a:pt x="774" y="194"/>
                    <a:pt x="563" y="264"/>
                    <a:pt x="423" y="405"/>
                  </a:cubicBezTo>
                  <a:cubicBezTo>
                    <a:pt x="282" y="546"/>
                    <a:pt x="0" y="616"/>
                    <a:pt x="141" y="897"/>
                  </a:cubicBezTo>
                  <a:cubicBezTo>
                    <a:pt x="211" y="1038"/>
                    <a:pt x="299" y="1073"/>
                    <a:pt x="396" y="1073"/>
                  </a:cubicBezTo>
                  <a:cubicBezTo>
                    <a:pt x="493" y="1073"/>
                    <a:pt x="598" y="1038"/>
                    <a:pt x="704" y="1038"/>
                  </a:cubicBezTo>
                  <a:cubicBezTo>
                    <a:pt x="985" y="968"/>
                    <a:pt x="1267" y="827"/>
                    <a:pt x="1407" y="616"/>
                  </a:cubicBezTo>
                  <a:cubicBezTo>
                    <a:pt x="1548" y="475"/>
                    <a:pt x="1548" y="194"/>
                    <a:pt x="1407" y="53"/>
                  </a:cubicBezTo>
                  <a:cubicBezTo>
                    <a:pt x="1337" y="18"/>
                    <a:pt x="1249" y="0"/>
                    <a:pt x="1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16"/>
            <p:cNvSpPr/>
            <p:nvPr/>
          </p:nvSpPr>
          <p:spPr>
            <a:xfrm rot="-616292" flipH="1">
              <a:off x="8998003" y="677978"/>
              <a:ext cx="35197" cy="25723"/>
            </a:xfrm>
            <a:custGeom>
              <a:avLst/>
              <a:gdLst/>
              <a:ahLst/>
              <a:cxnLst/>
              <a:rect l="l" t="t" r="r" b="b"/>
              <a:pathLst>
                <a:path w="1408" h="1029" extrusionOk="0">
                  <a:moveTo>
                    <a:pt x="403" y="0"/>
                  </a:moveTo>
                  <a:cubicBezTo>
                    <a:pt x="343" y="0"/>
                    <a:pt x="279" y="10"/>
                    <a:pt x="212" y="33"/>
                  </a:cubicBezTo>
                  <a:cubicBezTo>
                    <a:pt x="71" y="103"/>
                    <a:pt x="1" y="314"/>
                    <a:pt x="1" y="455"/>
                  </a:cubicBezTo>
                  <a:cubicBezTo>
                    <a:pt x="157" y="819"/>
                    <a:pt x="504" y="1029"/>
                    <a:pt x="874" y="1029"/>
                  </a:cubicBezTo>
                  <a:cubicBezTo>
                    <a:pt x="1005" y="1029"/>
                    <a:pt x="1138" y="1002"/>
                    <a:pt x="1267" y="947"/>
                  </a:cubicBezTo>
                  <a:lnTo>
                    <a:pt x="1337" y="877"/>
                  </a:lnTo>
                  <a:cubicBezTo>
                    <a:pt x="1408" y="736"/>
                    <a:pt x="1337" y="525"/>
                    <a:pt x="1197" y="455"/>
                  </a:cubicBezTo>
                  <a:cubicBezTo>
                    <a:pt x="960" y="277"/>
                    <a:pt x="724" y="0"/>
                    <a:pt x="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16"/>
            <p:cNvSpPr/>
            <p:nvPr/>
          </p:nvSpPr>
          <p:spPr>
            <a:xfrm rot="-616292" flipH="1">
              <a:off x="8485383" y="756177"/>
              <a:ext cx="31498" cy="23748"/>
            </a:xfrm>
            <a:custGeom>
              <a:avLst/>
              <a:gdLst/>
              <a:ahLst/>
              <a:cxnLst/>
              <a:rect l="l" t="t" r="r" b="b"/>
              <a:pathLst>
                <a:path w="1260" h="950" extrusionOk="0">
                  <a:moveTo>
                    <a:pt x="717" y="0"/>
                  </a:moveTo>
                  <a:cubicBezTo>
                    <a:pt x="645" y="0"/>
                    <a:pt x="569" y="9"/>
                    <a:pt x="493" y="24"/>
                  </a:cubicBezTo>
                  <a:cubicBezTo>
                    <a:pt x="142" y="24"/>
                    <a:pt x="1" y="94"/>
                    <a:pt x="1" y="446"/>
                  </a:cubicBezTo>
                  <a:cubicBezTo>
                    <a:pt x="64" y="698"/>
                    <a:pt x="296" y="949"/>
                    <a:pt x="596" y="949"/>
                  </a:cubicBezTo>
                  <a:cubicBezTo>
                    <a:pt x="631" y="949"/>
                    <a:pt x="667" y="946"/>
                    <a:pt x="704" y="938"/>
                  </a:cubicBezTo>
                  <a:cubicBezTo>
                    <a:pt x="734" y="946"/>
                    <a:pt x="764" y="949"/>
                    <a:pt x="793" y="949"/>
                  </a:cubicBezTo>
                  <a:cubicBezTo>
                    <a:pt x="1041" y="949"/>
                    <a:pt x="1260" y="698"/>
                    <a:pt x="1197" y="446"/>
                  </a:cubicBezTo>
                  <a:cubicBezTo>
                    <a:pt x="1197" y="115"/>
                    <a:pt x="980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16"/>
            <p:cNvSpPr/>
            <p:nvPr/>
          </p:nvSpPr>
          <p:spPr>
            <a:xfrm rot="-616292" flipH="1">
              <a:off x="9111916" y="2985266"/>
              <a:ext cx="26398" cy="26748"/>
            </a:xfrm>
            <a:custGeom>
              <a:avLst/>
              <a:gdLst/>
              <a:ahLst/>
              <a:cxnLst/>
              <a:rect l="l" t="t" r="r" b="b"/>
              <a:pathLst>
                <a:path w="1056" h="1070" extrusionOk="0">
                  <a:moveTo>
                    <a:pt x="352" y="0"/>
                  </a:moveTo>
                  <a:cubicBezTo>
                    <a:pt x="70" y="71"/>
                    <a:pt x="0" y="282"/>
                    <a:pt x="0" y="563"/>
                  </a:cubicBezTo>
                  <a:cubicBezTo>
                    <a:pt x="123" y="870"/>
                    <a:pt x="245" y="1069"/>
                    <a:pt x="507" y="1069"/>
                  </a:cubicBezTo>
                  <a:cubicBezTo>
                    <a:pt x="546" y="1069"/>
                    <a:pt x="588" y="1065"/>
                    <a:pt x="633" y="1056"/>
                  </a:cubicBezTo>
                  <a:cubicBezTo>
                    <a:pt x="915" y="985"/>
                    <a:pt x="1055" y="774"/>
                    <a:pt x="985" y="493"/>
                  </a:cubicBezTo>
                  <a:cubicBezTo>
                    <a:pt x="985" y="211"/>
                    <a:pt x="704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16"/>
            <p:cNvSpPr/>
            <p:nvPr/>
          </p:nvSpPr>
          <p:spPr>
            <a:xfrm rot="-616292" flipH="1">
              <a:off x="8868073" y="2969823"/>
              <a:ext cx="29923" cy="28848"/>
            </a:xfrm>
            <a:custGeom>
              <a:avLst/>
              <a:gdLst/>
              <a:ahLst/>
              <a:cxnLst/>
              <a:rect l="l" t="t" r="r" b="b"/>
              <a:pathLst>
                <a:path w="1197" h="1154" extrusionOk="0">
                  <a:moveTo>
                    <a:pt x="552" y="1"/>
                  </a:moveTo>
                  <a:cubicBezTo>
                    <a:pt x="511" y="1"/>
                    <a:pt x="468" y="5"/>
                    <a:pt x="422" y="14"/>
                  </a:cubicBezTo>
                  <a:cubicBezTo>
                    <a:pt x="71" y="155"/>
                    <a:pt x="0" y="436"/>
                    <a:pt x="71" y="717"/>
                  </a:cubicBezTo>
                  <a:cubicBezTo>
                    <a:pt x="71" y="962"/>
                    <a:pt x="283" y="1153"/>
                    <a:pt x="523" y="1153"/>
                  </a:cubicBezTo>
                  <a:cubicBezTo>
                    <a:pt x="559" y="1153"/>
                    <a:pt x="596" y="1149"/>
                    <a:pt x="633" y="1140"/>
                  </a:cubicBezTo>
                  <a:cubicBezTo>
                    <a:pt x="985" y="1140"/>
                    <a:pt x="1196" y="788"/>
                    <a:pt x="1055" y="506"/>
                  </a:cubicBezTo>
                  <a:cubicBezTo>
                    <a:pt x="994" y="200"/>
                    <a:pt x="826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16"/>
            <p:cNvSpPr/>
            <p:nvPr/>
          </p:nvSpPr>
          <p:spPr>
            <a:xfrm rot="-616292" flipH="1">
              <a:off x="9144308" y="567062"/>
              <a:ext cx="26398" cy="28773"/>
            </a:xfrm>
            <a:custGeom>
              <a:avLst/>
              <a:gdLst/>
              <a:ahLst/>
              <a:cxnLst/>
              <a:rect l="l" t="t" r="r" b="b"/>
              <a:pathLst>
                <a:path w="1056" h="1151" extrusionOk="0">
                  <a:moveTo>
                    <a:pt x="479" y="0"/>
                  </a:moveTo>
                  <a:cubicBezTo>
                    <a:pt x="439" y="0"/>
                    <a:pt x="397" y="4"/>
                    <a:pt x="352" y="11"/>
                  </a:cubicBezTo>
                  <a:cubicBezTo>
                    <a:pt x="0" y="152"/>
                    <a:pt x="0" y="363"/>
                    <a:pt x="71" y="715"/>
                  </a:cubicBezTo>
                  <a:cubicBezTo>
                    <a:pt x="71" y="959"/>
                    <a:pt x="283" y="1150"/>
                    <a:pt x="569" y="1150"/>
                  </a:cubicBezTo>
                  <a:cubicBezTo>
                    <a:pt x="612" y="1150"/>
                    <a:pt x="658" y="1146"/>
                    <a:pt x="704" y="1137"/>
                  </a:cubicBezTo>
                  <a:cubicBezTo>
                    <a:pt x="985" y="1066"/>
                    <a:pt x="1055" y="785"/>
                    <a:pt x="985" y="503"/>
                  </a:cubicBezTo>
                  <a:cubicBezTo>
                    <a:pt x="985" y="252"/>
                    <a:pt x="816" y="0"/>
                    <a:pt x="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16"/>
            <p:cNvSpPr/>
            <p:nvPr/>
          </p:nvSpPr>
          <p:spPr>
            <a:xfrm rot="-616292" flipH="1">
              <a:off x="8892543" y="678379"/>
              <a:ext cx="29923" cy="25323"/>
            </a:xfrm>
            <a:custGeom>
              <a:avLst/>
              <a:gdLst/>
              <a:ahLst/>
              <a:cxnLst/>
              <a:rect l="l" t="t" r="r" b="b"/>
              <a:pathLst>
                <a:path w="1197" h="1013" extrusionOk="0">
                  <a:moveTo>
                    <a:pt x="603" y="0"/>
                  </a:moveTo>
                  <a:cubicBezTo>
                    <a:pt x="567" y="0"/>
                    <a:pt x="530" y="5"/>
                    <a:pt x="493" y="14"/>
                  </a:cubicBezTo>
                  <a:cubicBezTo>
                    <a:pt x="211" y="84"/>
                    <a:pt x="0" y="295"/>
                    <a:pt x="71" y="577"/>
                  </a:cubicBezTo>
                  <a:cubicBezTo>
                    <a:pt x="132" y="821"/>
                    <a:pt x="405" y="1012"/>
                    <a:pt x="660" y="1012"/>
                  </a:cubicBezTo>
                  <a:cubicBezTo>
                    <a:pt x="699" y="1012"/>
                    <a:pt x="737" y="1008"/>
                    <a:pt x="774" y="999"/>
                  </a:cubicBezTo>
                  <a:cubicBezTo>
                    <a:pt x="1056" y="928"/>
                    <a:pt x="1196" y="717"/>
                    <a:pt x="1126" y="436"/>
                  </a:cubicBezTo>
                  <a:cubicBezTo>
                    <a:pt x="1065" y="192"/>
                    <a:pt x="845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16"/>
            <p:cNvSpPr/>
            <p:nvPr/>
          </p:nvSpPr>
          <p:spPr>
            <a:xfrm rot="-616292" flipH="1">
              <a:off x="8989225" y="313848"/>
              <a:ext cx="29923" cy="26273"/>
            </a:xfrm>
            <a:custGeom>
              <a:avLst/>
              <a:gdLst/>
              <a:ahLst/>
              <a:cxnLst/>
              <a:rect l="l" t="t" r="r" b="b"/>
              <a:pathLst>
                <a:path w="1197" h="1051" extrusionOk="0">
                  <a:moveTo>
                    <a:pt x="789" y="0"/>
                  </a:moveTo>
                  <a:cubicBezTo>
                    <a:pt x="739" y="0"/>
                    <a:pt x="687" y="9"/>
                    <a:pt x="634" y="27"/>
                  </a:cubicBezTo>
                  <a:cubicBezTo>
                    <a:pt x="353" y="167"/>
                    <a:pt x="1" y="308"/>
                    <a:pt x="71" y="730"/>
                  </a:cubicBezTo>
                  <a:cubicBezTo>
                    <a:pt x="151" y="969"/>
                    <a:pt x="253" y="1050"/>
                    <a:pt x="365" y="1050"/>
                  </a:cubicBezTo>
                  <a:cubicBezTo>
                    <a:pt x="451" y="1050"/>
                    <a:pt x="542" y="1002"/>
                    <a:pt x="634" y="941"/>
                  </a:cubicBezTo>
                  <a:cubicBezTo>
                    <a:pt x="986" y="871"/>
                    <a:pt x="1197" y="589"/>
                    <a:pt x="1056" y="238"/>
                  </a:cubicBezTo>
                  <a:cubicBezTo>
                    <a:pt x="1056" y="79"/>
                    <a:pt x="937" y="0"/>
                    <a:pt x="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16"/>
            <p:cNvSpPr/>
            <p:nvPr/>
          </p:nvSpPr>
          <p:spPr>
            <a:xfrm rot="-616292" flipH="1">
              <a:off x="9145558" y="1009773"/>
              <a:ext cx="28148" cy="24973"/>
            </a:xfrm>
            <a:custGeom>
              <a:avLst/>
              <a:gdLst/>
              <a:ahLst/>
              <a:cxnLst/>
              <a:rect l="l" t="t" r="r" b="b"/>
              <a:pathLst>
                <a:path w="1126" h="999" extrusionOk="0">
                  <a:moveTo>
                    <a:pt x="531" y="1"/>
                  </a:moveTo>
                  <a:cubicBezTo>
                    <a:pt x="495" y="1"/>
                    <a:pt x="459" y="5"/>
                    <a:pt x="422" y="14"/>
                  </a:cubicBezTo>
                  <a:cubicBezTo>
                    <a:pt x="141" y="14"/>
                    <a:pt x="0" y="225"/>
                    <a:pt x="71" y="507"/>
                  </a:cubicBezTo>
                  <a:cubicBezTo>
                    <a:pt x="141" y="788"/>
                    <a:pt x="422" y="999"/>
                    <a:pt x="704" y="999"/>
                  </a:cubicBezTo>
                  <a:cubicBezTo>
                    <a:pt x="985" y="929"/>
                    <a:pt x="1126" y="718"/>
                    <a:pt x="1055" y="507"/>
                  </a:cubicBezTo>
                  <a:cubicBezTo>
                    <a:pt x="994" y="200"/>
                    <a:pt x="773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16"/>
            <p:cNvSpPr/>
            <p:nvPr/>
          </p:nvSpPr>
          <p:spPr>
            <a:xfrm rot="-616292" flipH="1">
              <a:off x="8819464" y="147214"/>
              <a:ext cx="26398" cy="24623"/>
            </a:xfrm>
            <a:custGeom>
              <a:avLst/>
              <a:gdLst/>
              <a:ahLst/>
              <a:cxnLst/>
              <a:rect l="l" t="t" r="r" b="b"/>
              <a:pathLst>
                <a:path w="1056" h="985" extrusionOk="0">
                  <a:moveTo>
                    <a:pt x="563" y="0"/>
                  </a:moveTo>
                  <a:cubicBezTo>
                    <a:pt x="212" y="70"/>
                    <a:pt x="1" y="281"/>
                    <a:pt x="71" y="633"/>
                  </a:cubicBezTo>
                  <a:cubicBezTo>
                    <a:pt x="141" y="844"/>
                    <a:pt x="352" y="985"/>
                    <a:pt x="634" y="985"/>
                  </a:cubicBezTo>
                  <a:cubicBezTo>
                    <a:pt x="845" y="915"/>
                    <a:pt x="1056" y="704"/>
                    <a:pt x="1056" y="422"/>
                  </a:cubicBezTo>
                  <a:cubicBezTo>
                    <a:pt x="985" y="141"/>
                    <a:pt x="774" y="0"/>
                    <a:pt x="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16"/>
            <p:cNvSpPr/>
            <p:nvPr/>
          </p:nvSpPr>
          <p:spPr>
            <a:xfrm rot="-616292" flipH="1">
              <a:off x="8891041" y="621646"/>
              <a:ext cx="26398" cy="23798"/>
            </a:xfrm>
            <a:custGeom>
              <a:avLst/>
              <a:gdLst/>
              <a:ahLst/>
              <a:cxnLst/>
              <a:rect l="l" t="t" r="r" b="b"/>
              <a:pathLst>
                <a:path w="1056" h="952" extrusionOk="0">
                  <a:moveTo>
                    <a:pt x="565" y="0"/>
                  </a:moveTo>
                  <a:cubicBezTo>
                    <a:pt x="520" y="0"/>
                    <a:pt x="472" y="6"/>
                    <a:pt x="422" y="19"/>
                  </a:cubicBezTo>
                  <a:cubicBezTo>
                    <a:pt x="141" y="19"/>
                    <a:pt x="0" y="300"/>
                    <a:pt x="0" y="582"/>
                  </a:cubicBezTo>
                  <a:cubicBezTo>
                    <a:pt x="117" y="815"/>
                    <a:pt x="282" y="951"/>
                    <a:pt x="495" y="951"/>
                  </a:cubicBezTo>
                  <a:cubicBezTo>
                    <a:pt x="539" y="951"/>
                    <a:pt x="585" y="945"/>
                    <a:pt x="633" y="933"/>
                  </a:cubicBezTo>
                  <a:cubicBezTo>
                    <a:pt x="915" y="863"/>
                    <a:pt x="1056" y="582"/>
                    <a:pt x="985" y="300"/>
                  </a:cubicBezTo>
                  <a:cubicBezTo>
                    <a:pt x="927" y="127"/>
                    <a:pt x="774" y="0"/>
                    <a:pt x="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16"/>
            <p:cNvSpPr/>
            <p:nvPr/>
          </p:nvSpPr>
          <p:spPr>
            <a:xfrm rot="-616292" flipH="1">
              <a:off x="8890327" y="558294"/>
              <a:ext cx="26398" cy="24273"/>
            </a:xfrm>
            <a:custGeom>
              <a:avLst/>
              <a:gdLst/>
              <a:ahLst/>
              <a:cxnLst/>
              <a:rect l="l" t="t" r="r" b="b"/>
              <a:pathLst>
                <a:path w="1056" h="971" extrusionOk="0">
                  <a:moveTo>
                    <a:pt x="632" y="0"/>
                  </a:moveTo>
                  <a:cubicBezTo>
                    <a:pt x="568" y="0"/>
                    <a:pt x="498" y="18"/>
                    <a:pt x="422" y="56"/>
                  </a:cubicBezTo>
                  <a:cubicBezTo>
                    <a:pt x="141" y="56"/>
                    <a:pt x="0" y="337"/>
                    <a:pt x="71" y="618"/>
                  </a:cubicBezTo>
                  <a:cubicBezTo>
                    <a:pt x="71" y="900"/>
                    <a:pt x="352" y="970"/>
                    <a:pt x="563" y="970"/>
                  </a:cubicBezTo>
                  <a:cubicBezTo>
                    <a:pt x="844" y="829"/>
                    <a:pt x="1055" y="618"/>
                    <a:pt x="985" y="337"/>
                  </a:cubicBezTo>
                  <a:cubicBezTo>
                    <a:pt x="934" y="131"/>
                    <a:pt x="807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16"/>
            <p:cNvSpPr/>
            <p:nvPr/>
          </p:nvSpPr>
          <p:spPr>
            <a:xfrm rot="-616292" flipH="1">
              <a:off x="8903418" y="57113"/>
              <a:ext cx="24648" cy="27098"/>
            </a:xfrm>
            <a:custGeom>
              <a:avLst/>
              <a:gdLst/>
              <a:ahLst/>
              <a:cxnLst/>
              <a:rect l="l" t="t" r="r" b="b"/>
              <a:pathLst>
                <a:path w="986" h="1084" extrusionOk="0">
                  <a:moveTo>
                    <a:pt x="493" y="0"/>
                  </a:moveTo>
                  <a:cubicBezTo>
                    <a:pt x="211" y="212"/>
                    <a:pt x="0" y="563"/>
                    <a:pt x="71" y="915"/>
                  </a:cubicBezTo>
                  <a:cubicBezTo>
                    <a:pt x="122" y="1018"/>
                    <a:pt x="211" y="1083"/>
                    <a:pt x="338" y="1083"/>
                  </a:cubicBezTo>
                  <a:cubicBezTo>
                    <a:pt x="385" y="1083"/>
                    <a:pt x="436" y="1075"/>
                    <a:pt x="493" y="1056"/>
                  </a:cubicBezTo>
                  <a:cubicBezTo>
                    <a:pt x="845" y="985"/>
                    <a:pt x="985" y="634"/>
                    <a:pt x="915" y="352"/>
                  </a:cubicBezTo>
                  <a:cubicBezTo>
                    <a:pt x="915" y="141"/>
                    <a:pt x="704" y="0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16"/>
            <p:cNvSpPr/>
            <p:nvPr/>
          </p:nvSpPr>
          <p:spPr>
            <a:xfrm rot="-616292" flipH="1">
              <a:off x="8715701" y="196097"/>
              <a:ext cx="24648" cy="24473"/>
            </a:xfrm>
            <a:custGeom>
              <a:avLst/>
              <a:gdLst/>
              <a:ahLst/>
              <a:cxnLst/>
              <a:rect l="l" t="t" r="r" b="b"/>
              <a:pathLst>
                <a:path w="986" h="979" extrusionOk="0">
                  <a:moveTo>
                    <a:pt x="531" y="0"/>
                  </a:moveTo>
                  <a:cubicBezTo>
                    <a:pt x="495" y="0"/>
                    <a:pt x="459" y="6"/>
                    <a:pt x="423" y="18"/>
                  </a:cubicBezTo>
                  <a:cubicBezTo>
                    <a:pt x="141" y="88"/>
                    <a:pt x="1" y="370"/>
                    <a:pt x="71" y="651"/>
                  </a:cubicBezTo>
                  <a:cubicBezTo>
                    <a:pt x="71" y="815"/>
                    <a:pt x="240" y="978"/>
                    <a:pt x="414" y="978"/>
                  </a:cubicBezTo>
                  <a:cubicBezTo>
                    <a:pt x="465" y="978"/>
                    <a:pt x="516" y="964"/>
                    <a:pt x="564" y="932"/>
                  </a:cubicBezTo>
                  <a:cubicBezTo>
                    <a:pt x="845" y="932"/>
                    <a:pt x="986" y="651"/>
                    <a:pt x="915" y="370"/>
                  </a:cubicBezTo>
                  <a:cubicBezTo>
                    <a:pt x="857" y="137"/>
                    <a:pt x="702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16"/>
            <p:cNvSpPr/>
            <p:nvPr/>
          </p:nvSpPr>
          <p:spPr>
            <a:xfrm rot="-616292" flipH="1">
              <a:off x="8672823" y="706121"/>
              <a:ext cx="21123" cy="30648"/>
            </a:xfrm>
            <a:custGeom>
              <a:avLst/>
              <a:gdLst/>
              <a:ahLst/>
              <a:cxnLst/>
              <a:rect l="l" t="t" r="r" b="b"/>
              <a:pathLst>
                <a:path w="845" h="1226" extrusionOk="0">
                  <a:moveTo>
                    <a:pt x="474" y="0"/>
                  </a:moveTo>
                  <a:cubicBezTo>
                    <a:pt x="435" y="0"/>
                    <a:pt x="394" y="9"/>
                    <a:pt x="353" y="29"/>
                  </a:cubicBezTo>
                  <a:cubicBezTo>
                    <a:pt x="71" y="311"/>
                    <a:pt x="1" y="733"/>
                    <a:pt x="71" y="1085"/>
                  </a:cubicBezTo>
                  <a:cubicBezTo>
                    <a:pt x="142" y="1155"/>
                    <a:pt x="212" y="1225"/>
                    <a:pt x="282" y="1225"/>
                  </a:cubicBezTo>
                  <a:cubicBezTo>
                    <a:pt x="704" y="1014"/>
                    <a:pt x="845" y="522"/>
                    <a:pt x="704" y="100"/>
                  </a:cubicBezTo>
                  <a:cubicBezTo>
                    <a:pt x="655" y="50"/>
                    <a:pt x="570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16"/>
            <p:cNvSpPr/>
            <p:nvPr/>
          </p:nvSpPr>
          <p:spPr>
            <a:xfrm rot="-616292" flipH="1">
              <a:off x="8970452" y="122039"/>
              <a:ext cx="26398" cy="19849"/>
            </a:xfrm>
            <a:custGeom>
              <a:avLst/>
              <a:gdLst/>
              <a:ahLst/>
              <a:cxnLst/>
              <a:rect l="l" t="t" r="r" b="b"/>
              <a:pathLst>
                <a:path w="1056" h="794" extrusionOk="0">
                  <a:moveTo>
                    <a:pt x="670" y="0"/>
                  </a:moveTo>
                  <a:cubicBezTo>
                    <a:pt x="613" y="0"/>
                    <a:pt x="553" y="6"/>
                    <a:pt x="493" y="6"/>
                  </a:cubicBezTo>
                  <a:cubicBezTo>
                    <a:pt x="211" y="6"/>
                    <a:pt x="0" y="217"/>
                    <a:pt x="0" y="428"/>
                  </a:cubicBezTo>
                  <a:cubicBezTo>
                    <a:pt x="61" y="611"/>
                    <a:pt x="228" y="794"/>
                    <a:pt x="408" y="794"/>
                  </a:cubicBezTo>
                  <a:cubicBezTo>
                    <a:pt x="436" y="794"/>
                    <a:pt x="464" y="789"/>
                    <a:pt x="493" y="780"/>
                  </a:cubicBezTo>
                  <a:cubicBezTo>
                    <a:pt x="845" y="780"/>
                    <a:pt x="1056" y="639"/>
                    <a:pt x="985" y="287"/>
                  </a:cubicBezTo>
                  <a:cubicBezTo>
                    <a:pt x="935" y="36"/>
                    <a:pt x="813" y="0"/>
                    <a:pt x="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16"/>
            <p:cNvSpPr/>
            <p:nvPr/>
          </p:nvSpPr>
          <p:spPr>
            <a:xfrm rot="-616292" flipH="1">
              <a:off x="9149197" y="654802"/>
              <a:ext cx="17599" cy="26398"/>
            </a:xfrm>
            <a:custGeom>
              <a:avLst/>
              <a:gdLst/>
              <a:ahLst/>
              <a:cxnLst/>
              <a:rect l="l" t="t" r="r" b="b"/>
              <a:pathLst>
                <a:path w="704" h="1056" extrusionOk="0">
                  <a:moveTo>
                    <a:pt x="352" y="0"/>
                  </a:moveTo>
                  <a:cubicBezTo>
                    <a:pt x="0" y="70"/>
                    <a:pt x="0" y="352"/>
                    <a:pt x="0" y="633"/>
                  </a:cubicBezTo>
                  <a:cubicBezTo>
                    <a:pt x="0" y="844"/>
                    <a:pt x="70" y="1055"/>
                    <a:pt x="281" y="1055"/>
                  </a:cubicBezTo>
                  <a:cubicBezTo>
                    <a:pt x="563" y="1055"/>
                    <a:pt x="704" y="774"/>
                    <a:pt x="704" y="492"/>
                  </a:cubicBezTo>
                  <a:cubicBezTo>
                    <a:pt x="704" y="211"/>
                    <a:pt x="633" y="7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16"/>
            <p:cNvSpPr/>
            <p:nvPr/>
          </p:nvSpPr>
          <p:spPr>
            <a:xfrm rot="-616292" flipH="1">
              <a:off x="8895291" y="813696"/>
              <a:ext cx="28173" cy="21873"/>
            </a:xfrm>
            <a:custGeom>
              <a:avLst/>
              <a:gdLst/>
              <a:ahLst/>
              <a:cxnLst/>
              <a:rect l="l" t="t" r="r" b="b"/>
              <a:pathLst>
                <a:path w="1127" h="875" extrusionOk="0">
                  <a:moveTo>
                    <a:pt x="787" y="1"/>
                  </a:moveTo>
                  <a:cubicBezTo>
                    <a:pt x="758" y="1"/>
                    <a:pt x="730" y="6"/>
                    <a:pt x="704" y="19"/>
                  </a:cubicBezTo>
                  <a:cubicBezTo>
                    <a:pt x="353" y="160"/>
                    <a:pt x="1" y="512"/>
                    <a:pt x="142" y="723"/>
                  </a:cubicBezTo>
                  <a:cubicBezTo>
                    <a:pt x="184" y="849"/>
                    <a:pt x="277" y="875"/>
                    <a:pt x="375" y="875"/>
                  </a:cubicBezTo>
                  <a:cubicBezTo>
                    <a:pt x="440" y="875"/>
                    <a:pt x="507" y="863"/>
                    <a:pt x="564" y="863"/>
                  </a:cubicBezTo>
                  <a:cubicBezTo>
                    <a:pt x="845" y="723"/>
                    <a:pt x="1126" y="582"/>
                    <a:pt x="1056" y="230"/>
                  </a:cubicBezTo>
                  <a:cubicBezTo>
                    <a:pt x="1056" y="115"/>
                    <a:pt x="915" y="1"/>
                    <a:pt x="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16"/>
            <p:cNvSpPr/>
            <p:nvPr/>
          </p:nvSpPr>
          <p:spPr>
            <a:xfrm rot="-616292" flipH="1">
              <a:off x="9107892" y="2925675"/>
              <a:ext cx="21123" cy="22898"/>
            </a:xfrm>
            <a:custGeom>
              <a:avLst/>
              <a:gdLst/>
              <a:ahLst/>
              <a:cxnLst/>
              <a:rect l="l" t="t" r="r" b="b"/>
              <a:pathLst>
                <a:path w="845" h="916" extrusionOk="0">
                  <a:moveTo>
                    <a:pt x="282" y="1"/>
                  </a:moveTo>
                  <a:cubicBezTo>
                    <a:pt x="1" y="71"/>
                    <a:pt x="1" y="282"/>
                    <a:pt x="1" y="493"/>
                  </a:cubicBezTo>
                  <a:cubicBezTo>
                    <a:pt x="71" y="634"/>
                    <a:pt x="212" y="915"/>
                    <a:pt x="493" y="915"/>
                  </a:cubicBezTo>
                  <a:cubicBezTo>
                    <a:pt x="704" y="915"/>
                    <a:pt x="845" y="704"/>
                    <a:pt x="775" y="493"/>
                  </a:cubicBezTo>
                  <a:cubicBezTo>
                    <a:pt x="704" y="212"/>
                    <a:pt x="493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16"/>
            <p:cNvSpPr/>
            <p:nvPr/>
          </p:nvSpPr>
          <p:spPr>
            <a:xfrm rot="-616292" flipH="1">
              <a:off x="9115681" y="1095372"/>
              <a:ext cx="22898" cy="17724"/>
            </a:xfrm>
            <a:custGeom>
              <a:avLst/>
              <a:gdLst/>
              <a:ahLst/>
              <a:cxnLst/>
              <a:rect l="l" t="t" r="r" b="b"/>
              <a:pathLst>
                <a:path w="916" h="709" extrusionOk="0">
                  <a:moveTo>
                    <a:pt x="629" y="1"/>
                  </a:moveTo>
                  <a:cubicBezTo>
                    <a:pt x="564" y="1"/>
                    <a:pt x="493" y="16"/>
                    <a:pt x="423" y="40"/>
                  </a:cubicBezTo>
                  <a:cubicBezTo>
                    <a:pt x="212" y="110"/>
                    <a:pt x="1" y="251"/>
                    <a:pt x="142" y="532"/>
                  </a:cubicBezTo>
                  <a:cubicBezTo>
                    <a:pt x="177" y="673"/>
                    <a:pt x="230" y="708"/>
                    <a:pt x="300" y="708"/>
                  </a:cubicBezTo>
                  <a:cubicBezTo>
                    <a:pt x="370" y="708"/>
                    <a:pt x="458" y="673"/>
                    <a:pt x="564" y="673"/>
                  </a:cubicBezTo>
                  <a:cubicBezTo>
                    <a:pt x="775" y="603"/>
                    <a:pt x="915" y="462"/>
                    <a:pt x="915" y="251"/>
                  </a:cubicBezTo>
                  <a:cubicBezTo>
                    <a:pt x="869" y="63"/>
                    <a:pt x="759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16"/>
            <p:cNvSpPr/>
            <p:nvPr/>
          </p:nvSpPr>
          <p:spPr>
            <a:xfrm rot="-616292" flipH="1">
              <a:off x="9031887" y="741604"/>
              <a:ext cx="22898" cy="17299"/>
            </a:xfrm>
            <a:custGeom>
              <a:avLst/>
              <a:gdLst/>
              <a:ahLst/>
              <a:cxnLst/>
              <a:rect l="l" t="t" r="r" b="b"/>
              <a:pathLst>
                <a:path w="916" h="692" extrusionOk="0">
                  <a:moveTo>
                    <a:pt x="493" y="1"/>
                  </a:moveTo>
                  <a:cubicBezTo>
                    <a:pt x="141" y="1"/>
                    <a:pt x="1" y="282"/>
                    <a:pt x="212" y="634"/>
                  </a:cubicBezTo>
                  <a:lnTo>
                    <a:pt x="282" y="634"/>
                  </a:lnTo>
                  <a:cubicBezTo>
                    <a:pt x="368" y="663"/>
                    <a:pt x="466" y="691"/>
                    <a:pt x="557" y="691"/>
                  </a:cubicBezTo>
                  <a:cubicBezTo>
                    <a:pt x="688" y="691"/>
                    <a:pt x="803" y="631"/>
                    <a:pt x="845" y="423"/>
                  </a:cubicBezTo>
                  <a:cubicBezTo>
                    <a:pt x="915" y="212"/>
                    <a:pt x="704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16"/>
            <p:cNvSpPr/>
            <p:nvPr/>
          </p:nvSpPr>
          <p:spPr>
            <a:xfrm rot="-616292" flipH="1">
              <a:off x="8281492" y="265072"/>
              <a:ext cx="110817" cy="123816"/>
            </a:xfrm>
            <a:custGeom>
              <a:avLst/>
              <a:gdLst/>
              <a:ahLst/>
              <a:cxnLst/>
              <a:rect l="l" t="t" r="r" b="b"/>
              <a:pathLst>
                <a:path w="4433" h="4953" extrusionOk="0">
                  <a:moveTo>
                    <a:pt x="1364" y="0"/>
                  </a:moveTo>
                  <a:cubicBezTo>
                    <a:pt x="1259" y="0"/>
                    <a:pt x="1150" y="35"/>
                    <a:pt x="1056" y="99"/>
                  </a:cubicBezTo>
                  <a:cubicBezTo>
                    <a:pt x="774" y="239"/>
                    <a:pt x="563" y="310"/>
                    <a:pt x="704" y="732"/>
                  </a:cubicBezTo>
                  <a:cubicBezTo>
                    <a:pt x="915" y="1154"/>
                    <a:pt x="704" y="1365"/>
                    <a:pt x="493" y="1646"/>
                  </a:cubicBezTo>
                  <a:cubicBezTo>
                    <a:pt x="0" y="2209"/>
                    <a:pt x="141" y="2701"/>
                    <a:pt x="845" y="2912"/>
                  </a:cubicBezTo>
                  <a:cubicBezTo>
                    <a:pt x="1056" y="3053"/>
                    <a:pt x="1407" y="3053"/>
                    <a:pt x="1548" y="3475"/>
                  </a:cubicBezTo>
                  <a:cubicBezTo>
                    <a:pt x="1096" y="3733"/>
                    <a:pt x="881" y="4287"/>
                    <a:pt x="1012" y="4812"/>
                  </a:cubicBezTo>
                  <a:lnTo>
                    <a:pt x="1618" y="4812"/>
                  </a:lnTo>
                  <a:cubicBezTo>
                    <a:pt x="2181" y="4601"/>
                    <a:pt x="2814" y="4390"/>
                    <a:pt x="3518" y="4319"/>
                  </a:cubicBezTo>
                  <a:cubicBezTo>
                    <a:pt x="3869" y="4319"/>
                    <a:pt x="4221" y="3897"/>
                    <a:pt x="4362" y="3475"/>
                  </a:cubicBezTo>
                  <a:cubicBezTo>
                    <a:pt x="4432" y="2983"/>
                    <a:pt x="3940" y="2983"/>
                    <a:pt x="3799" y="2701"/>
                  </a:cubicBezTo>
                  <a:cubicBezTo>
                    <a:pt x="3869" y="2490"/>
                    <a:pt x="4010" y="2420"/>
                    <a:pt x="4151" y="2279"/>
                  </a:cubicBezTo>
                  <a:cubicBezTo>
                    <a:pt x="4362" y="2139"/>
                    <a:pt x="4432" y="1857"/>
                    <a:pt x="4362" y="1646"/>
                  </a:cubicBezTo>
                  <a:cubicBezTo>
                    <a:pt x="4292" y="1365"/>
                    <a:pt x="3869" y="1365"/>
                    <a:pt x="3729" y="1365"/>
                  </a:cubicBezTo>
                  <a:cubicBezTo>
                    <a:pt x="3608" y="1365"/>
                    <a:pt x="3465" y="1411"/>
                    <a:pt x="3351" y="1411"/>
                  </a:cubicBezTo>
                  <a:cubicBezTo>
                    <a:pt x="3265" y="1411"/>
                    <a:pt x="3196" y="1385"/>
                    <a:pt x="3166" y="1294"/>
                  </a:cubicBezTo>
                  <a:cubicBezTo>
                    <a:pt x="2955" y="521"/>
                    <a:pt x="2111" y="661"/>
                    <a:pt x="1689" y="169"/>
                  </a:cubicBezTo>
                  <a:cubicBezTo>
                    <a:pt x="1611" y="53"/>
                    <a:pt x="1491" y="0"/>
                    <a:pt x="1364" y="0"/>
                  </a:cubicBezTo>
                  <a:close/>
                  <a:moveTo>
                    <a:pt x="985" y="4812"/>
                  </a:moveTo>
                  <a:lnTo>
                    <a:pt x="1056" y="4952"/>
                  </a:lnTo>
                  <a:cubicBezTo>
                    <a:pt x="1038" y="4906"/>
                    <a:pt x="1024" y="4859"/>
                    <a:pt x="1012" y="4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16"/>
            <p:cNvSpPr/>
            <p:nvPr/>
          </p:nvSpPr>
          <p:spPr>
            <a:xfrm rot="-616292" flipH="1">
              <a:off x="9072766" y="1610294"/>
              <a:ext cx="133690" cy="117716"/>
            </a:xfrm>
            <a:custGeom>
              <a:avLst/>
              <a:gdLst/>
              <a:ahLst/>
              <a:cxnLst/>
              <a:rect l="l" t="t" r="r" b="b"/>
              <a:pathLst>
                <a:path w="5348" h="4709" extrusionOk="0">
                  <a:moveTo>
                    <a:pt x="4607" y="1"/>
                  </a:moveTo>
                  <a:cubicBezTo>
                    <a:pt x="4362" y="1"/>
                    <a:pt x="4116" y="183"/>
                    <a:pt x="3870" y="330"/>
                  </a:cubicBezTo>
                  <a:cubicBezTo>
                    <a:pt x="3026" y="823"/>
                    <a:pt x="2885" y="1878"/>
                    <a:pt x="2533" y="2652"/>
                  </a:cubicBezTo>
                  <a:cubicBezTo>
                    <a:pt x="2303" y="3284"/>
                    <a:pt x="2308" y="3447"/>
                    <a:pt x="1857" y="3447"/>
                  </a:cubicBezTo>
                  <a:cubicBezTo>
                    <a:pt x="1756" y="3447"/>
                    <a:pt x="1633" y="3438"/>
                    <a:pt x="1478" y="3426"/>
                  </a:cubicBezTo>
                  <a:cubicBezTo>
                    <a:pt x="1408" y="3390"/>
                    <a:pt x="1337" y="3373"/>
                    <a:pt x="1267" y="3373"/>
                  </a:cubicBezTo>
                  <a:cubicBezTo>
                    <a:pt x="1197" y="3373"/>
                    <a:pt x="1126" y="3390"/>
                    <a:pt x="1056" y="3426"/>
                  </a:cubicBezTo>
                  <a:cubicBezTo>
                    <a:pt x="634" y="3426"/>
                    <a:pt x="282" y="3426"/>
                    <a:pt x="71" y="3918"/>
                  </a:cubicBezTo>
                  <a:cubicBezTo>
                    <a:pt x="1" y="4199"/>
                    <a:pt x="71" y="4481"/>
                    <a:pt x="282" y="4621"/>
                  </a:cubicBezTo>
                  <a:cubicBezTo>
                    <a:pt x="406" y="4683"/>
                    <a:pt x="511" y="4709"/>
                    <a:pt x="606" y="4709"/>
                  </a:cubicBezTo>
                  <a:cubicBezTo>
                    <a:pt x="834" y="4709"/>
                    <a:pt x="998" y="4560"/>
                    <a:pt x="1197" y="4410"/>
                  </a:cubicBezTo>
                  <a:cubicBezTo>
                    <a:pt x="1331" y="4243"/>
                    <a:pt x="1529" y="4155"/>
                    <a:pt x="1731" y="4155"/>
                  </a:cubicBezTo>
                  <a:cubicBezTo>
                    <a:pt x="1951" y="4155"/>
                    <a:pt x="2175" y="4260"/>
                    <a:pt x="2322" y="4481"/>
                  </a:cubicBezTo>
                  <a:cubicBezTo>
                    <a:pt x="2470" y="4629"/>
                    <a:pt x="2630" y="4689"/>
                    <a:pt x="2792" y="4689"/>
                  </a:cubicBezTo>
                  <a:cubicBezTo>
                    <a:pt x="3016" y="4689"/>
                    <a:pt x="3244" y="4574"/>
                    <a:pt x="3448" y="4410"/>
                  </a:cubicBezTo>
                  <a:cubicBezTo>
                    <a:pt x="4011" y="3918"/>
                    <a:pt x="4222" y="3285"/>
                    <a:pt x="4011" y="2652"/>
                  </a:cubicBezTo>
                  <a:cubicBezTo>
                    <a:pt x="4011" y="2300"/>
                    <a:pt x="3870" y="2019"/>
                    <a:pt x="4151" y="1737"/>
                  </a:cubicBezTo>
                  <a:cubicBezTo>
                    <a:pt x="4247" y="1610"/>
                    <a:pt x="4357" y="1569"/>
                    <a:pt x="4475" y="1569"/>
                  </a:cubicBezTo>
                  <a:cubicBezTo>
                    <a:pt x="4617" y="1569"/>
                    <a:pt x="4771" y="1628"/>
                    <a:pt x="4925" y="1667"/>
                  </a:cubicBezTo>
                  <a:cubicBezTo>
                    <a:pt x="4962" y="1676"/>
                    <a:pt x="4997" y="1681"/>
                    <a:pt x="5029" y="1681"/>
                  </a:cubicBezTo>
                  <a:cubicBezTo>
                    <a:pt x="5241" y="1681"/>
                    <a:pt x="5347" y="1489"/>
                    <a:pt x="5347" y="1245"/>
                  </a:cubicBezTo>
                  <a:cubicBezTo>
                    <a:pt x="5347" y="823"/>
                    <a:pt x="5277" y="330"/>
                    <a:pt x="4925" y="119"/>
                  </a:cubicBezTo>
                  <a:cubicBezTo>
                    <a:pt x="4819" y="35"/>
                    <a:pt x="4713" y="1"/>
                    <a:pt x="4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16"/>
            <p:cNvSpPr/>
            <p:nvPr/>
          </p:nvSpPr>
          <p:spPr>
            <a:xfrm rot="-616292" flipH="1">
              <a:off x="8796552" y="241110"/>
              <a:ext cx="87343" cy="130015"/>
            </a:xfrm>
            <a:custGeom>
              <a:avLst/>
              <a:gdLst/>
              <a:ahLst/>
              <a:cxnLst/>
              <a:rect l="l" t="t" r="r" b="b"/>
              <a:pathLst>
                <a:path w="3494" h="5201" extrusionOk="0">
                  <a:moveTo>
                    <a:pt x="1672" y="1"/>
                  </a:moveTo>
                  <a:cubicBezTo>
                    <a:pt x="1623" y="1"/>
                    <a:pt x="1573" y="6"/>
                    <a:pt x="1523" y="19"/>
                  </a:cubicBezTo>
                  <a:cubicBezTo>
                    <a:pt x="820" y="19"/>
                    <a:pt x="187" y="793"/>
                    <a:pt x="327" y="1355"/>
                  </a:cubicBezTo>
                  <a:cubicBezTo>
                    <a:pt x="468" y="1848"/>
                    <a:pt x="468" y="2340"/>
                    <a:pt x="187" y="2762"/>
                  </a:cubicBezTo>
                  <a:cubicBezTo>
                    <a:pt x="1" y="3197"/>
                    <a:pt x="197" y="3631"/>
                    <a:pt x="536" y="3631"/>
                  </a:cubicBezTo>
                  <a:cubicBezTo>
                    <a:pt x="581" y="3631"/>
                    <a:pt x="629" y="3623"/>
                    <a:pt x="679" y="3607"/>
                  </a:cubicBezTo>
                  <a:cubicBezTo>
                    <a:pt x="777" y="3585"/>
                    <a:pt x="863" y="3575"/>
                    <a:pt x="940" y="3575"/>
                  </a:cubicBezTo>
                  <a:cubicBezTo>
                    <a:pt x="1359" y="3575"/>
                    <a:pt x="1497" y="3872"/>
                    <a:pt x="1734" y="4169"/>
                  </a:cubicBezTo>
                  <a:cubicBezTo>
                    <a:pt x="2016" y="4662"/>
                    <a:pt x="2508" y="5014"/>
                    <a:pt x="3071" y="5154"/>
                  </a:cubicBezTo>
                  <a:cubicBezTo>
                    <a:pt x="3129" y="5183"/>
                    <a:pt x="3188" y="5200"/>
                    <a:pt x="3241" y="5200"/>
                  </a:cubicBezTo>
                  <a:cubicBezTo>
                    <a:pt x="3316" y="5200"/>
                    <a:pt x="3381" y="5166"/>
                    <a:pt x="3423" y="5084"/>
                  </a:cubicBezTo>
                  <a:cubicBezTo>
                    <a:pt x="3493" y="5014"/>
                    <a:pt x="3493" y="4802"/>
                    <a:pt x="3423" y="4732"/>
                  </a:cubicBezTo>
                  <a:cubicBezTo>
                    <a:pt x="3001" y="4240"/>
                    <a:pt x="2579" y="3818"/>
                    <a:pt x="2156" y="3325"/>
                  </a:cubicBezTo>
                  <a:cubicBezTo>
                    <a:pt x="1242" y="2411"/>
                    <a:pt x="1242" y="2059"/>
                    <a:pt x="2016" y="1004"/>
                  </a:cubicBezTo>
                  <a:cubicBezTo>
                    <a:pt x="2227" y="793"/>
                    <a:pt x="2367" y="582"/>
                    <a:pt x="2227" y="300"/>
                  </a:cubicBezTo>
                  <a:cubicBezTo>
                    <a:pt x="2111" y="127"/>
                    <a:pt x="1900" y="1"/>
                    <a:pt x="1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16"/>
            <p:cNvSpPr/>
            <p:nvPr/>
          </p:nvSpPr>
          <p:spPr>
            <a:xfrm rot="-616292" flipH="1">
              <a:off x="9121876" y="4023589"/>
              <a:ext cx="73894" cy="122416"/>
            </a:xfrm>
            <a:custGeom>
              <a:avLst/>
              <a:gdLst/>
              <a:ahLst/>
              <a:cxnLst/>
              <a:rect l="l" t="t" r="r" b="b"/>
              <a:pathLst>
                <a:path w="2956" h="4897" extrusionOk="0">
                  <a:moveTo>
                    <a:pt x="1471" y="0"/>
                  </a:moveTo>
                  <a:cubicBezTo>
                    <a:pt x="1276" y="0"/>
                    <a:pt x="1040" y="161"/>
                    <a:pt x="704" y="496"/>
                  </a:cubicBezTo>
                  <a:lnTo>
                    <a:pt x="634" y="567"/>
                  </a:lnTo>
                  <a:lnTo>
                    <a:pt x="704" y="567"/>
                  </a:lnTo>
                  <a:cubicBezTo>
                    <a:pt x="563" y="918"/>
                    <a:pt x="774" y="1411"/>
                    <a:pt x="282" y="1692"/>
                  </a:cubicBezTo>
                  <a:cubicBezTo>
                    <a:pt x="71" y="1833"/>
                    <a:pt x="71" y="2185"/>
                    <a:pt x="282" y="2325"/>
                  </a:cubicBezTo>
                  <a:cubicBezTo>
                    <a:pt x="563" y="2607"/>
                    <a:pt x="493" y="2818"/>
                    <a:pt x="282" y="3099"/>
                  </a:cubicBezTo>
                  <a:cubicBezTo>
                    <a:pt x="71" y="3310"/>
                    <a:pt x="0" y="3662"/>
                    <a:pt x="282" y="3873"/>
                  </a:cubicBezTo>
                  <a:cubicBezTo>
                    <a:pt x="563" y="4084"/>
                    <a:pt x="845" y="4295"/>
                    <a:pt x="1056" y="4647"/>
                  </a:cubicBezTo>
                  <a:cubicBezTo>
                    <a:pt x="1170" y="4818"/>
                    <a:pt x="1354" y="4897"/>
                    <a:pt x="1536" y="4897"/>
                  </a:cubicBezTo>
                  <a:cubicBezTo>
                    <a:pt x="1804" y="4897"/>
                    <a:pt x="2069" y="4728"/>
                    <a:pt x="2111" y="4436"/>
                  </a:cubicBezTo>
                  <a:cubicBezTo>
                    <a:pt x="2181" y="4084"/>
                    <a:pt x="2392" y="3803"/>
                    <a:pt x="2674" y="3662"/>
                  </a:cubicBezTo>
                  <a:cubicBezTo>
                    <a:pt x="2955" y="3451"/>
                    <a:pt x="2814" y="3170"/>
                    <a:pt x="2533" y="3170"/>
                  </a:cubicBezTo>
                  <a:cubicBezTo>
                    <a:pt x="2041" y="3170"/>
                    <a:pt x="1548" y="2959"/>
                    <a:pt x="1267" y="2536"/>
                  </a:cubicBezTo>
                  <a:cubicBezTo>
                    <a:pt x="915" y="2255"/>
                    <a:pt x="845" y="1974"/>
                    <a:pt x="1126" y="1763"/>
                  </a:cubicBezTo>
                  <a:cubicBezTo>
                    <a:pt x="1267" y="1622"/>
                    <a:pt x="1478" y="1622"/>
                    <a:pt x="1548" y="1552"/>
                  </a:cubicBezTo>
                  <a:cubicBezTo>
                    <a:pt x="1970" y="1200"/>
                    <a:pt x="2111" y="637"/>
                    <a:pt x="1830" y="215"/>
                  </a:cubicBezTo>
                  <a:cubicBezTo>
                    <a:pt x="1716" y="73"/>
                    <a:pt x="1603" y="0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16"/>
            <p:cNvSpPr/>
            <p:nvPr/>
          </p:nvSpPr>
          <p:spPr>
            <a:xfrm rot="-616292" flipH="1">
              <a:off x="9036916" y="2935062"/>
              <a:ext cx="89693" cy="62795"/>
            </a:xfrm>
            <a:custGeom>
              <a:avLst/>
              <a:gdLst/>
              <a:ahLst/>
              <a:cxnLst/>
              <a:rect l="l" t="t" r="r" b="b"/>
              <a:pathLst>
                <a:path w="3588" h="2512" extrusionOk="0">
                  <a:moveTo>
                    <a:pt x="1242" y="0"/>
                  </a:moveTo>
                  <a:cubicBezTo>
                    <a:pt x="1160" y="0"/>
                    <a:pt x="1072" y="17"/>
                    <a:pt x="985" y="46"/>
                  </a:cubicBezTo>
                  <a:cubicBezTo>
                    <a:pt x="563" y="46"/>
                    <a:pt x="211" y="328"/>
                    <a:pt x="70" y="750"/>
                  </a:cubicBezTo>
                  <a:cubicBezTo>
                    <a:pt x="0" y="1242"/>
                    <a:pt x="281" y="1664"/>
                    <a:pt x="774" y="1735"/>
                  </a:cubicBezTo>
                  <a:cubicBezTo>
                    <a:pt x="1126" y="1805"/>
                    <a:pt x="1266" y="2016"/>
                    <a:pt x="1407" y="2227"/>
                  </a:cubicBezTo>
                  <a:cubicBezTo>
                    <a:pt x="1605" y="2425"/>
                    <a:pt x="1848" y="2512"/>
                    <a:pt x="2085" y="2512"/>
                  </a:cubicBezTo>
                  <a:cubicBezTo>
                    <a:pt x="2269" y="2512"/>
                    <a:pt x="2449" y="2460"/>
                    <a:pt x="2603" y="2368"/>
                  </a:cubicBezTo>
                  <a:cubicBezTo>
                    <a:pt x="2955" y="2086"/>
                    <a:pt x="3236" y="1735"/>
                    <a:pt x="3447" y="1383"/>
                  </a:cubicBezTo>
                  <a:cubicBezTo>
                    <a:pt x="3588" y="1102"/>
                    <a:pt x="3588" y="679"/>
                    <a:pt x="3377" y="398"/>
                  </a:cubicBezTo>
                  <a:cubicBezTo>
                    <a:pt x="3225" y="246"/>
                    <a:pt x="2999" y="130"/>
                    <a:pt x="2780" y="130"/>
                  </a:cubicBezTo>
                  <a:cubicBezTo>
                    <a:pt x="2695" y="130"/>
                    <a:pt x="2611" y="148"/>
                    <a:pt x="2533" y="187"/>
                  </a:cubicBezTo>
                  <a:cubicBezTo>
                    <a:pt x="2398" y="241"/>
                    <a:pt x="2264" y="264"/>
                    <a:pt x="2133" y="264"/>
                  </a:cubicBezTo>
                  <a:cubicBezTo>
                    <a:pt x="1922" y="264"/>
                    <a:pt x="1722" y="204"/>
                    <a:pt x="1548" y="117"/>
                  </a:cubicBezTo>
                  <a:cubicBezTo>
                    <a:pt x="1465" y="34"/>
                    <a:pt x="1359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16"/>
            <p:cNvSpPr/>
            <p:nvPr/>
          </p:nvSpPr>
          <p:spPr>
            <a:xfrm rot="-616292" flipH="1">
              <a:off x="8392679" y="110199"/>
              <a:ext cx="96743" cy="64370"/>
            </a:xfrm>
            <a:custGeom>
              <a:avLst/>
              <a:gdLst/>
              <a:ahLst/>
              <a:cxnLst/>
              <a:rect l="l" t="t" r="r" b="b"/>
              <a:pathLst>
                <a:path w="3870" h="2575" extrusionOk="0">
                  <a:moveTo>
                    <a:pt x="1248" y="0"/>
                  </a:moveTo>
                  <a:cubicBezTo>
                    <a:pt x="946" y="0"/>
                    <a:pt x="703" y="300"/>
                    <a:pt x="352" y="923"/>
                  </a:cubicBezTo>
                  <a:cubicBezTo>
                    <a:pt x="282" y="1064"/>
                    <a:pt x="212" y="1205"/>
                    <a:pt x="141" y="1345"/>
                  </a:cubicBezTo>
                  <a:cubicBezTo>
                    <a:pt x="1" y="1697"/>
                    <a:pt x="71" y="2049"/>
                    <a:pt x="282" y="2260"/>
                  </a:cubicBezTo>
                  <a:cubicBezTo>
                    <a:pt x="423" y="2366"/>
                    <a:pt x="581" y="2418"/>
                    <a:pt x="739" y="2418"/>
                  </a:cubicBezTo>
                  <a:cubicBezTo>
                    <a:pt x="897" y="2418"/>
                    <a:pt x="1056" y="2366"/>
                    <a:pt x="1196" y="2260"/>
                  </a:cubicBezTo>
                  <a:cubicBezTo>
                    <a:pt x="1355" y="2038"/>
                    <a:pt x="1599" y="1931"/>
                    <a:pt x="1851" y="1931"/>
                  </a:cubicBezTo>
                  <a:cubicBezTo>
                    <a:pt x="2159" y="1931"/>
                    <a:pt x="2480" y="2091"/>
                    <a:pt x="2674" y="2401"/>
                  </a:cubicBezTo>
                  <a:cubicBezTo>
                    <a:pt x="2791" y="2518"/>
                    <a:pt x="2921" y="2574"/>
                    <a:pt x="3053" y="2574"/>
                  </a:cubicBezTo>
                  <a:cubicBezTo>
                    <a:pt x="3237" y="2574"/>
                    <a:pt x="3424" y="2465"/>
                    <a:pt x="3588" y="2260"/>
                  </a:cubicBezTo>
                  <a:cubicBezTo>
                    <a:pt x="3799" y="1979"/>
                    <a:pt x="3870" y="1697"/>
                    <a:pt x="3870" y="1345"/>
                  </a:cubicBezTo>
                  <a:cubicBezTo>
                    <a:pt x="3870" y="973"/>
                    <a:pt x="3668" y="801"/>
                    <a:pt x="3387" y="801"/>
                  </a:cubicBezTo>
                  <a:cubicBezTo>
                    <a:pt x="3296" y="801"/>
                    <a:pt x="3198" y="819"/>
                    <a:pt x="3096" y="853"/>
                  </a:cubicBezTo>
                  <a:cubicBezTo>
                    <a:pt x="3001" y="885"/>
                    <a:pt x="2916" y="899"/>
                    <a:pt x="2839" y="899"/>
                  </a:cubicBezTo>
                  <a:cubicBezTo>
                    <a:pt x="2575" y="899"/>
                    <a:pt x="2399" y="735"/>
                    <a:pt x="2181" y="572"/>
                  </a:cubicBezTo>
                  <a:cubicBezTo>
                    <a:pt x="1773" y="195"/>
                    <a:pt x="1491" y="0"/>
                    <a:pt x="1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16"/>
            <p:cNvSpPr/>
            <p:nvPr/>
          </p:nvSpPr>
          <p:spPr>
            <a:xfrm rot="-616292" flipH="1">
              <a:off x="9103532" y="4276317"/>
              <a:ext cx="72145" cy="102467"/>
            </a:xfrm>
            <a:custGeom>
              <a:avLst/>
              <a:gdLst/>
              <a:ahLst/>
              <a:cxnLst/>
              <a:rect l="l" t="t" r="r" b="b"/>
              <a:pathLst>
                <a:path w="2886" h="4099" extrusionOk="0">
                  <a:moveTo>
                    <a:pt x="1971" y="0"/>
                  </a:moveTo>
                  <a:cubicBezTo>
                    <a:pt x="1802" y="0"/>
                    <a:pt x="1588" y="90"/>
                    <a:pt x="1365" y="90"/>
                  </a:cubicBezTo>
                  <a:cubicBezTo>
                    <a:pt x="1309" y="90"/>
                    <a:pt x="1253" y="84"/>
                    <a:pt x="1197" y="70"/>
                  </a:cubicBezTo>
                  <a:cubicBezTo>
                    <a:pt x="1120" y="40"/>
                    <a:pt x="1043" y="26"/>
                    <a:pt x="968" y="26"/>
                  </a:cubicBezTo>
                  <a:cubicBezTo>
                    <a:pt x="701" y="26"/>
                    <a:pt x="462" y="202"/>
                    <a:pt x="353" y="422"/>
                  </a:cubicBezTo>
                  <a:cubicBezTo>
                    <a:pt x="71" y="774"/>
                    <a:pt x="142" y="1196"/>
                    <a:pt x="493" y="1407"/>
                  </a:cubicBezTo>
                  <a:cubicBezTo>
                    <a:pt x="564" y="1970"/>
                    <a:pt x="564" y="2462"/>
                    <a:pt x="423" y="2955"/>
                  </a:cubicBezTo>
                  <a:cubicBezTo>
                    <a:pt x="142" y="3095"/>
                    <a:pt x="1" y="3377"/>
                    <a:pt x="142" y="3658"/>
                  </a:cubicBezTo>
                  <a:cubicBezTo>
                    <a:pt x="282" y="4010"/>
                    <a:pt x="564" y="4080"/>
                    <a:pt x="915" y="4080"/>
                  </a:cubicBezTo>
                  <a:cubicBezTo>
                    <a:pt x="964" y="4092"/>
                    <a:pt x="1012" y="4098"/>
                    <a:pt x="1060" y="4098"/>
                  </a:cubicBezTo>
                  <a:cubicBezTo>
                    <a:pt x="1291" y="4098"/>
                    <a:pt x="1514" y="3962"/>
                    <a:pt x="1689" y="3728"/>
                  </a:cubicBezTo>
                  <a:cubicBezTo>
                    <a:pt x="1760" y="3447"/>
                    <a:pt x="1548" y="3306"/>
                    <a:pt x="1408" y="3166"/>
                  </a:cubicBezTo>
                  <a:cubicBezTo>
                    <a:pt x="1267" y="3025"/>
                    <a:pt x="1197" y="2884"/>
                    <a:pt x="1337" y="2673"/>
                  </a:cubicBezTo>
                  <a:cubicBezTo>
                    <a:pt x="1760" y="1970"/>
                    <a:pt x="1760" y="1970"/>
                    <a:pt x="1056" y="1337"/>
                  </a:cubicBezTo>
                  <a:cubicBezTo>
                    <a:pt x="1291" y="1141"/>
                    <a:pt x="1482" y="1098"/>
                    <a:pt x="1653" y="1098"/>
                  </a:cubicBezTo>
                  <a:cubicBezTo>
                    <a:pt x="1791" y="1098"/>
                    <a:pt x="1916" y="1126"/>
                    <a:pt x="2041" y="1126"/>
                  </a:cubicBezTo>
                  <a:cubicBezTo>
                    <a:pt x="2604" y="1126"/>
                    <a:pt x="2885" y="985"/>
                    <a:pt x="2815" y="563"/>
                  </a:cubicBezTo>
                  <a:cubicBezTo>
                    <a:pt x="2744" y="141"/>
                    <a:pt x="2393" y="0"/>
                    <a:pt x="1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16"/>
            <p:cNvSpPr/>
            <p:nvPr/>
          </p:nvSpPr>
          <p:spPr>
            <a:xfrm rot="-616292" flipH="1">
              <a:off x="8971321" y="2183514"/>
              <a:ext cx="86194" cy="75644"/>
            </a:xfrm>
            <a:custGeom>
              <a:avLst/>
              <a:gdLst/>
              <a:ahLst/>
              <a:cxnLst/>
              <a:rect l="l" t="t" r="r" b="b"/>
              <a:pathLst>
                <a:path w="3448" h="3026" extrusionOk="0">
                  <a:moveTo>
                    <a:pt x="2533" y="1"/>
                  </a:moveTo>
                  <a:cubicBezTo>
                    <a:pt x="1759" y="1"/>
                    <a:pt x="1196" y="704"/>
                    <a:pt x="1407" y="1478"/>
                  </a:cubicBezTo>
                  <a:cubicBezTo>
                    <a:pt x="1407" y="1548"/>
                    <a:pt x="1548" y="1619"/>
                    <a:pt x="1548" y="1760"/>
                  </a:cubicBezTo>
                  <a:cubicBezTo>
                    <a:pt x="1548" y="1830"/>
                    <a:pt x="1478" y="1900"/>
                    <a:pt x="1337" y="1900"/>
                  </a:cubicBezTo>
                  <a:cubicBezTo>
                    <a:pt x="1337" y="1924"/>
                    <a:pt x="1329" y="1931"/>
                    <a:pt x="1316" y="1931"/>
                  </a:cubicBezTo>
                  <a:cubicBezTo>
                    <a:pt x="1290" y="1931"/>
                    <a:pt x="1243" y="1900"/>
                    <a:pt x="1196" y="1900"/>
                  </a:cubicBezTo>
                  <a:cubicBezTo>
                    <a:pt x="1126" y="1760"/>
                    <a:pt x="1126" y="1689"/>
                    <a:pt x="1126" y="1619"/>
                  </a:cubicBezTo>
                  <a:cubicBezTo>
                    <a:pt x="1126" y="1342"/>
                    <a:pt x="865" y="1153"/>
                    <a:pt x="617" y="1153"/>
                  </a:cubicBezTo>
                  <a:cubicBezTo>
                    <a:pt x="549" y="1153"/>
                    <a:pt x="483" y="1167"/>
                    <a:pt x="423" y="1197"/>
                  </a:cubicBezTo>
                  <a:cubicBezTo>
                    <a:pt x="141" y="1337"/>
                    <a:pt x="0" y="1689"/>
                    <a:pt x="141" y="1971"/>
                  </a:cubicBezTo>
                  <a:cubicBezTo>
                    <a:pt x="211" y="2111"/>
                    <a:pt x="423" y="2252"/>
                    <a:pt x="423" y="2463"/>
                  </a:cubicBezTo>
                  <a:cubicBezTo>
                    <a:pt x="352" y="3026"/>
                    <a:pt x="704" y="3026"/>
                    <a:pt x="1126" y="3026"/>
                  </a:cubicBezTo>
                  <a:cubicBezTo>
                    <a:pt x="1829" y="2885"/>
                    <a:pt x="2533" y="2533"/>
                    <a:pt x="3096" y="2111"/>
                  </a:cubicBezTo>
                  <a:cubicBezTo>
                    <a:pt x="3307" y="1900"/>
                    <a:pt x="3447" y="1689"/>
                    <a:pt x="3096" y="1548"/>
                  </a:cubicBezTo>
                  <a:cubicBezTo>
                    <a:pt x="2533" y="1408"/>
                    <a:pt x="2674" y="1197"/>
                    <a:pt x="2814" y="775"/>
                  </a:cubicBezTo>
                  <a:cubicBezTo>
                    <a:pt x="3025" y="282"/>
                    <a:pt x="2814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16"/>
            <p:cNvSpPr/>
            <p:nvPr/>
          </p:nvSpPr>
          <p:spPr>
            <a:xfrm rot="-616292" flipH="1">
              <a:off x="8942324" y="872306"/>
              <a:ext cx="104842" cy="61945"/>
            </a:xfrm>
            <a:custGeom>
              <a:avLst/>
              <a:gdLst/>
              <a:ahLst/>
              <a:cxnLst/>
              <a:rect l="l" t="t" r="r" b="b"/>
              <a:pathLst>
                <a:path w="4194" h="2478" extrusionOk="0">
                  <a:moveTo>
                    <a:pt x="1590" y="0"/>
                  </a:moveTo>
                  <a:cubicBezTo>
                    <a:pt x="1450" y="563"/>
                    <a:pt x="1239" y="1056"/>
                    <a:pt x="605" y="1267"/>
                  </a:cubicBezTo>
                  <a:cubicBezTo>
                    <a:pt x="1" y="1509"/>
                    <a:pt x="487" y="2478"/>
                    <a:pt x="993" y="2478"/>
                  </a:cubicBezTo>
                  <a:cubicBezTo>
                    <a:pt x="1076" y="2478"/>
                    <a:pt x="1159" y="2452"/>
                    <a:pt x="1239" y="2392"/>
                  </a:cubicBezTo>
                  <a:cubicBezTo>
                    <a:pt x="1590" y="2181"/>
                    <a:pt x="1942" y="1900"/>
                    <a:pt x="2294" y="1618"/>
                  </a:cubicBezTo>
                  <a:cubicBezTo>
                    <a:pt x="2656" y="1980"/>
                    <a:pt x="2894" y="2157"/>
                    <a:pt x="3103" y="2157"/>
                  </a:cubicBezTo>
                  <a:cubicBezTo>
                    <a:pt x="3342" y="2157"/>
                    <a:pt x="3542" y="1927"/>
                    <a:pt x="3841" y="1478"/>
                  </a:cubicBezTo>
                  <a:cubicBezTo>
                    <a:pt x="3912" y="1337"/>
                    <a:pt x="3982" y="1267"/>
                    <a:pt x="3982" y="1196"/>
                  </a:cubicBezTo>
                  <a:cubicBezTo>
                    <a:pt x="4193" y="985"/>
                    <a:pt x="4193" y="704"/>
                    <a:pt x="3982" y="563"/>
                  </a:cubicBezTo>
                  <a:cubicBezTo>
                    <a:pt x="3891" y="427"/>
                    <a:pt x="3742" y="349"/>
                    <a:pt x="3590" y="349"/>
                  </a:cubicBezTo>
                  <a:cubicBezTo>
                    <a:pt x="3507" y="349"/>
                    <a:pt x="3424" y="373"/>
                    <a:pt x="3349" y="423"/>
                  </a:cubicBezTo>
                  <a:cubicBezTo>
                    <a:pt x="3068" y="493"/>
                    <a:pt x="2857" y="634"/>
                    <a:pt x="2575" y="774"/>
                  </a:cubicBezTo>
                  <a:cubicBezTo>
                    <a:pt x="2458" y="422"/>
                    <a:pt x="2291" y="20"/>
                    <a:pt x="1871" y="20"/>
                  </a:cubicBezTo>
                  <a:cubicBezTo>
                    <a:pt x="1788" y="20"/>
                    <a:pt x="1695" y="36"/>
                    <a:pt x="1590" y="71"/>
                  </a:cubicBezTo>
                  <a:lnTo>
                    <a:pt x="1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16"/>
            <p:cNvSpPr/>
            <p:nvPr/>
          </p:nvSpPr>
          <p:spPr>
            <a:xfrm rot="-616292" flipH="1">
              <a:off x="8973031" y="1408243"/>
              <a:ext cx="94993" cy="52796"/>
            </a:xfrm>
            <a:custGeom>
              <a:avLst/>
              <a:gdLst/>
              <a:ahLst/>
              <a:cxnLst/>
              <a:rect l="l" t="t" r="r" b="b"/>
              <a:pathLst>
                <a:path w="3800" h="2112" extrusionOk="0">
                  <a:moveTo>
                    <a:pt x="2533" y="1"/>
                  </a:moveTo>
                  <a:cubicBezTo>
                    <a:pt x="1759" y="282"/>
                    <a:pt x="986" y="704"/>
                    <a:pt x="352" y="1197"/>
                  </a:cubicBezTo>
                  <a:cubicBezTo>
                    <a:pt x="1" y="1549"/>
                    <a:pt x="282" y="2041"/>
                    <a:pt x="704" y="2111"/>
                  </a:cubicBezTo>
                  <a:lnTo>
                    <a:pt x="1337" y="2111"/>
                  </a:lnTo>
                  <a:cubicBezTo>
                    <a:pt x="1624" y="2064"/>
                    <a:pt x="1911" y="1918"/>
                    <a:pt x="2220" y="1918"/>
                  </a:cubicBezTo>
                  <a:cubicBezTo>
                    <a:pt x="2365" y="1918"/>
                    <a:pt x="2516" y="1951"/>
                    <a:pt x="2674" y="2041"/>
                  </a:cubicBezTo>
                  <a:cubicBezTo>
                    <a:pt x="2722" y="2060"/>
                    <a:pt x="2769" y="2069"/>
                    <a:pt x="2814" y="2069"/>
                  </a:cubicBezTo>
                  <a:cubicBezTo>
                    <a:pt x="3101" y="2069"/>
                    <a:pt x="3336" y="1721"/>
                    <a:pt x="3518" y="1478"/>
                  </a:cubicBezTo>
                  <a:cubicBezTo>
                    <a:pt x="3799" y="1267"/>
                    <a:pt x="3518" y="1056"/>
                    <a:pt x="3377" y="775"/>
                  </a:cubicBezTo>
                  <a:cubicBezTo>
                    <a:pt x="3377" y="704"/>
                    <a:pt x="3307" y="564"/>
                    <a:pt x="3307" y="423"/>
                  </a:cubicBezTo>
                  <a:cubicBezTo>
                    <a:pt x="3166" y="1"/>
                    <a:pt x="2885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16"/>
            <p:cNvSpPr/>
            <p:nvPr/>
          </p:nvSpPr>
          <p:spPr>
            <a:xfrm rot="-616292" flipH="1">
              <a:off x="8908912" y="1393480"/>
              <a:ext cx="77419" cy="82319"/>
            </a:xfrm>
            <a:custGeom>
              <a:avLst/>
              <a:gdLst/>
              <a:ahLst/>
              <a:cxnLst/>
              <a:rect l="l" t="t" r="r" b="b"/>
              <a:pathLst>
                <a:path w="3097" h="3293" extrusionOk="0">
                  <a:moveTo>
                    <a:pt x="845" y="0"/>
                  </a:moveTo>
                  <a:cubicBezTo>
                    <a:pt x="423" y="0"/>
                    <a:pt x="282" y="352"/>
                    <a:pt x="212" y="633"/>
                  </a:cubicBezTo>
                  <a:cubicBezTo>
                    <a:pt x="1" y="985"/>
                    <a:pt x="142" y="1407"/>
                    <a:pt x="423" y="1618"/>
                  </a:cubicBezTo>
                  <a:cubicBezTo>
                    <a:pt x="704" y="1899"/>
                    <a:pt x="986" y="2040"/>
                    <a:pt x="704" y="2533"/>
                  </a:cubicBezTo>
                  <a:cubicBezTo>
                    <a:pt x="564" y="2814"/>
                    <a:pt x="775" y="3166"/>
                    <a:pt x="1056" y="3236"/>
                  </a:cubicBezTo>
                  <a:cubicBezTo>
                    <a:pt x="1135" y="3275"/>
                    <a:pt x="1219" y="3293"/>
                    <a:pt x="1302" y="3293"/>
                  </a:cubicBezTo>
                  <a:cubicBezTo>
                    <a:pt x="1517" y="3293"/>
                    <a:pt x="1728" y="3177"/>
                    <a:pt x="1830" y="3025"/>
                  </a:cubicBezTo>
                  <a:cubicBezTo>
                    <a:pt x="2041" y="2744"/>
                    <a:pt x="2252" y="2533"/>
                    <a:pt x="2533" y="2322"/>
                  </a:cubicBezTo>
                  <a:cubicBezTo>
                    <a:pt x="2744" y="2111"/>
                    <a:pt x="3096" y="1970"/>
                    <a:pt x="2885" y="1548"/>
                  </a:cubicBezTo>
                  <a:cubicBezTo>
                    <a:pt x="2782" y="1342"/>
                    <a:pt x="2528" y="1211"/>
                    <a:pt x="2289" y="1211"/>
                  </a:cubicBezTo>
                  <a:cubicBezTo>
                    <a:pt x="2202" y="1211"/>
                    <a:pt x="2116" y="1229"/>
                    <a:pt x="2041" y="1266"/>
                  </a:cubicBezTo>
                  <a:cubicBezTo>
                    <a:pt x="1830" y="1266"/>
                    <a:pt x="1619" y="1337"/>
                    <a:pt x="1478" y="1407"/>
                  </a:cubicBezTo>
                  <a:cubicBezTo>
                    <a:pt x="1408" y="1126"/>
                    <a:pt x="1408" y="915"/>
                    <a:pt x="1337" y="633"/>
                  </a:cubicBezTo>
                  <a:cubicBezTo>
                    <a:pt x="1267" y="352"/>
                    <a:pt x="1267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16"/>
            <p:cNvSpPr/>
            <p:nvPr/>
          </p:nvSpPr>
          <p:spPr>
            <a:xfrm rot="-616292" flipH="1">
              <a:off x="8989549" y="3853181"/>
              <a:ext cx="72120" cy="80744"/>
            </a:xfrm>
            <a:custGeom>
              <a:avLst/>
              <a:gdLst/>
              <a:ahLst/>
              <a:cxnLst/>
              <a:rect l="l" t="t" r="r" b="b"/>
              <a:pathLst>
                <a:path w="2885" h="3230" extrusionOk="0">
                  <a:moveTo>
                    <a:pt x="1337" y="1"/>
                  </a:moveTo>
                  <a:cubicBezTo>
                    <a:pt x="141" y="282"/>
                    <a:pt x="71" y="634"/>
                    <a:pt x="845" y="1689"/>
                  </a:cubicBezTo>
                  <a:cubicBezTo>
                    <a:pt x="634" y="1830"/>
                    <a:pt x="282" y="2041"/>
                    <a:pt x="212" y="2322"/>
                  </a:cubicBezTo>
                  <a:cubicBezTo>
                    <a:pt x="1" y="2604"/>
                    <a:pt x="71" y="2885"/>
                    <a:pt x="212" y="3096"/>
                  </a:cubicBezTo>
                  <a:cubicBezTo>
                    <a:pt x="339" y="3191"/>
                    <a:pt x="466" y="3229"/>
                    <a:pt x="586" y="3229"/>
                  </a:cubicBezTo>
                  <a:cubicBezTo>
                    <a:pt x="733" y="3229"/>
                    <a:pt x="870" y="3173"/>
                    <a:pt x="986" y="3096"/>
                  </a:cubicBezTo>
                  <a:cubicBezTo>
                    <a:pt x="1197" y="2955"/>
                    <a:pt x="1408" y="2744"/>
                    <a:pt x="1408" y="2463"/>
                  </a:cubicBezTo>
                  <a:cubicBezTo>
                    <a:pt x="1408" y="1970"/>
                    <a:pt x="1689" y="1830"/>
                    <a:pt x="2041" y="1619"/>
                  </a:cubicBezTo>
                  <a:cubicBezTo>
                    <a:pt x="2252" y="1478"/>
                    <a:pt x="2463" y="1337"/>
                    <a:pt x="2674" y="1126"/>
                  </a:cubicBezTo>
                  <a:cubicBezTo>
                    <a:pt x="2815" y="1056"/>
                    <a:pt x="2885" y="845"/>
                    <a:pt x="2885" y="704"/>
                  </a:cubicBezTo>
                  <a:cubicBezTo>
                    <a:pt x="2815" y="493"/>
                    <a:pt x="2604" y="493"/>
                    <a:pt x="2463" y="493"/>
                  </a:cubicBezTo>
                  <a:cubicBezTo>
                    <a:pt x="2041" y="493"/>
                    <a:pt x="1619" y="282"/>
                    <a:pt x="1267" y="71"/>
                  </a:cubicBezTo>
                  <a:lnTo>
                    <a:pt x="13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16"/>
            <p:cNvSpPr/>
            <p:nvPr/>
          </p:nvSpPr>
          <p:spPr>
            <a:xfrm rot="-616292" flipH="1">
              <a:off x="8849811" y="1147795"/>
              <a:ext cx="105517" cy="67695"/>
            </a:xfrm>
            <a:custGeom>
              <a:avLst/>
              <a:gdLst/>
              <a:ahLst/>
              <a:cxnLst/>
              <a:rect l="l" t="t" r="r" b="b"/>
              <a:pathLst>
                <a:path w="4221" h="2708" extrusionOk="0">
                  <a:moveTo>
                    <a:pt x="3974" y="0"/>
                  </a:moveTo>
                  <a:cubicBezTo>
                    <a:pt x="2989" y="0"/>
                    <a:pt x="2334" y="756"/>
                    <a:pt x="1618" y="1212"/>
                  </a:cubicBezTo>
                  <a:cubicBezTo>
                    <a:pt x="1360" y="1367"/>
                    <a:pt x="1215" y="1598"/>
                    <a:pt x="989" y="1598"/>
                  </a:cubicBezTo>
                  <a:cubicBezTo>
                    <a:pt x="908" y="1598"/>
                    <a:pt x="816" y="1568"/>
                    <a:pt x="704" y="1493"/>
                  </a:cubicBezTo>
                  <a:cubicBezTo>
                    <a:pt x="645" y="1454"/>
                    <a:pt x="586" y="1436"/>
                    <a:pt x="528" y="1436"/>
                  </a:cubicBezTo>
                  <a:cubicBezTo>
                    <a:pt x="380" y="1436"/>
                    <a:pt x="242" y="1552"/>
                    <a:pt x="141" y="1704"/>
                  </a:cubicBezTo>
                  <a:cubicBezTo>
                    <a:pt x="0" y="1915"/>
                    <a:pt x="0" y="2197"/>
                    <a:pt x="141" y="2408"/>
                  </a:cubicBezTo>
                  <a:cubicBezTo>
                    <a:pt x="199" y="2581"/>
                    <a:pt x="399" y="2707"/>
                    <a:pt x="626" y="2707"/>
                  </a:cubicBezTo>
                  <a:cubicBezTo>
                    <a:pt x="674" y="2707"/>
                    <a:pt x="724" y="2701"/>
                    <a:pt x="774" y="2689"/>
                  </a:cubicBezTo>
                  <a:cubicBezTo>
                    <a:pt x="1337" y="2619"/>
                    <a:pt x="1829" y="2337"/>
                    <a:pt x="2181" y="1986"/>
                  </a:cubicBezTo>
                  <a:cubicBezTo>
                    <a:pt x="2392" y="1774"/>
                    <a:pt x="2603" y="1423"/>
                    <a:pt x="2955" y="1423"/>
                  </a:cubicBezTo>
                  <a:cubicBezTo>
                    <a:pt x="3869" y="1352"/>
                    <a:pt x="4080" y="790"/>
                    <a:pt x="4221" y="16"/>
                  </a:cubicBezTo>
                  <a:cubicBezTo>
                    <a:pt x="4136" y="5"/>
                    <a:pt x="4054" y="0"/>
                    <a:pt x="3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16"/>
            <p:cNvSpPr/>
            <p:nvPr/>
          </p:nvSpPr>
          <p:spPr>
            <a:xfrm rot="-616292" flipH="1">
              <a:off x="8872732" y="3610069"/>
              <a:ext cx="86194" cy="43022"/>
            </a:xfrm>
            <a:custGeom>
              <a:avLst/>
              <a:gdLst/>
              <a:ahLst/>
              <a:cxnLst/>
              <a:rect l="l" t="t" r="r" b="b"/>
              <a:pathLst>
                <a:path w="3448" h="1721" extrusionOk="0">
                  <a:moveTo>
                    <a:pt x="1270" y="0"/>
                  </a:moveTo>
                  <a:cubicBezTo>
                    <a:pt x="927" y="0"/>
                    <a:pt x="604" y="216"/>
                    <a:pt x="353" y="467"/>
                  </a:cubicBezTo>
                  <a:cubicBezTo>
                    <a:pt x="71" y="678"/>
                    <a:pt x="1" y="1100"/>
                    <a:pt x="212" y="1452"/>
                  </a:cubicBezTo>
                  <a:cubicBezTo>
                    <a:pt x="295" y="1660"/>
                    <a:pt x="452" y="1720"/>
                    <a:pt x="625" y="1720"/>
                  </a:cubicBezTo>
                  <a:cubicBezTo>
                    <a:pt x="744" y="1720"/>
                    <a:pt x="871" y="1691"/>
                    <a:pt x="986" y="1663"/>
                  </a:cubicBezTo>
                  <a:cubicBezTo>
                    <a:pt x="1372" y="1566"/>
                    <a:pt x="1725" y="1370"/>
                    <a:pt x="2067" y="1370"/>
                  </a:cubicBezTo>
                  <a:cubicBezTo>
                    <a:pt x="2224" y="1370"/>
                    <a:pt x="2379" y="1411"/>
                    <a:pt x="2533" y="1522"/>
                  </a:cubicBezTo>
                  <a:cubicBezTo>
                    <a:pt x="2956" y="1452"/>
                    <a:pt x="3378" y="1381"/>
                    <a:pt x="3378" y="889"/>
                  </a:cubicBezTo>
                  <a:cubicBezTo>
                    <a:pt x="3448" y="396"/>
                    <a:pt x="2956" y="326"/>
                    <a:pt x="2674" y="256"/>
                  </a:cubicBezTo>
                  <a:cubicBezTo>
                    <a:pt x="2586" y="238"/>
                    <a:pt x="2503" y="234"/>
                    <a:pt x="2421" y="234"/>
                  </a:cubicBezTo>
                  <a:cubicBezTo>
                    <a:pt x="2340" y="234"/>
                    <a:pt x="2261" y="238"/>
                    <a:pt x="2182" y="238"/>
                  </a:cubicBezTo>
                  <a:cubicBezTo>
                    <a:pt x="2023" y="238"/>
                    <a:pt x="1865" y="221"/>
                    <a:pt x="1689" y="115"/>
                  </a:cubicBezTo>
                  <a:cubicBezTo>
                    <a:pt x="1549" y="35"/>
                    <a:pt x="1408" y="0"/>
                    <a:pt x="1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16"/>
            <p:cNvSpPr/>
            <p:nvPr/>
          </p:nvSpPr>
          <p:spPr>
            <a:xfrm rot="-616292" flipH="1">
              <a:off x="9060044" y="2612890"/>
              <a:ext cx="47496" cy="100667"/>
            </a:xfrm>
            <a:custGeom>
              <a:avLst/>
              <a:gdLst/>
              <a:ahLst/>
              <a:cxnLst/>
              <a:rect l="l" t="t" r="r" b="b"/>
              <a:pathLst>
                <a:path w="1900" h="4027" extrusionOk="0">
                  <a:moveTo>
                    <a:pt x="1485" y="0"/>
                  </a:moveTo>
                  <a:cubicBezTo>
                    <a:pt x="1387" y="0"/>
                    <a:pt x="1285" y="40"/>
                    <a:pt x="1196" y="128"/>
                  </a:cubicBezTo>
                  <a:cubicBezTo>
                    <a:pt x="704" y="339"/>
                    <a:pt x="422" y="832"/>
                    <a:pt x="422" y="1395"/>
                  </a:cubicBezTo>
                  <a:cubicBezTo>
                    <a:pt x="352" y="1887"/>
                    <a:pt x="282" y="2450"/>
                    <a:pt x="141" y="3013"/>
                  </a:cubicBezTo>
                  <a:cubicBezTo>
                    <a:pt x="71" y="3224"/>
                    <a:pt x="0" y="3435"/>
                    <a:pt x="0" y="3646"/>
                  </a:cubicBezTo>
                  <a:cubicBezTo>
                    <a:pt x="0" y="3885"/>
                    <a:pt x="163" y="4026"/>
                    <a:pt x="355" y="4026"/>
                  </a:cubicBezTo>
                  <a:cubicBezTo>
                    <a:pt x="446" y="4026"/>
                    <a:pt x="543" y="3995"/>
                    <a:pt x="633" y="3927"/>
                  </a:cubicBezTo>
                  <a:cubicBezTo>
                    <a:pt x="1196" y="3505"/>
                    <a:pt x="1478" y="2801"/>
                    <a:pt x="1407" y="2168"/>
                  </a:cubicBezTo>
                  <a:cubicBezTo>
                    <a:pt x="1337" y="1817"/>
                    <a:pt x="1407" y="1535"/>
                    <a:pt x="1618" y="1254"/>
                  </a:cubicBezTo>
                  <a:cubicBezTo>
                    <a:pt x="1829" y="1043"/>
                    <a:pt x="1900" y="761"/>
                    <a:pt x="1900" y="480"/>
                  </a:cubicBezTo>
                  <a:cubicBezTo>
                    <a:pt x="1900" y="190"/>
                    <a:pt x="1701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16"/>
            <p:cNvSpPr/>
            <p:nvPr/>
          </p:nvSpPr>
          <p:spPr>
            <a:xfrm rot="-616292" flipH="1">
              <a:off x="8774164" y="3379334"/>
              <a:ext cx="79144" cy="71020"/>
            </a:xfrm>
            <a:custGeom>
              <a:avLst/>
              <a:gdLst/>
              <a:ahLst/>
              <a:cxnLst/>
              <a:rect l="l" t="t" r="r" b="b"/>
              <a:pathLst>
                <a:path w="3166" h="2841" extrusionOk="0">
                  <a:moveTo>
                    <a:pt x="2436" y="0"/>
                  </a:moveTo>
                  <a:cubicBezTo>
                    <a:pt x="2057" y="0"/>
                    <a:pt x="1652" y="200"/>
                    <a:pt x="1407" y="506"/>
                  </a:cubicBezTo>
                  <a:cubicBezTo>
                    <a:pt x="1258" y="705"/>
                    <a:pt x="1109" y="904"/>
                    <a:pt x="910" y="904"/>
                  </a:cubicBezTo>
                  <a:cubicBezTo>
                    <a:pt x="827" y="904"/>
                    <a:pt x="736" y="870"/>
                    <a:pt x="633" y="787"/>
                  </a:cubicBezTo>
                  <a:cubicBezTo>
                    <a:pt x="571" y="775"/>
                    <a:pt x="513" y="769"/>
                    <a:pt x="460" y="769"/>
                  </a:cubicBezTo>
                  <a:cubicBezTo>
                    <a:pt x="213" y="769"/>
                    <a:pt x="70" y="895"/>
                    <a:pt x="70" y="1069"/>
                  </a:cubicBezTo>
                  <a:cubicBezTo>
                    <a:pt x="0" y="1350"/>
                    <a:pt x="141" y="1561"/>
                    <a:pt x="422" y="1561"/>
                  </a:cubicBezTo>
                  <a:cubicBezTo>
                    <a:pt x="493" y="1554"/>
                    <a:pt x="559" y="1551"/>
                    <a:pt x="621" y="1551"/>
                  </a:cubicBezTo>
                  <a:cubicBezTo>
                    <a:pt x="1168" y="1551"/>
                    <a:pt x="1351" y="1829"/>
                    <a:pt x="1477" y="2335"/>
                  </a:cubicBezTo>
                  <a:cubicBezTo>
                    <a:pt x="1477" y="2641"/>
                    <a:pt x="1637" y="2841"/>
                    <a:pt x="1911" y="2841"/>
                  </a:cubicBezTo>
                  <a:cubicBezTo>
                    <a:pt x="1952" y="2841"/>
                    <a:pt x="1995" y="2837"/>
                    <a:pt x="2040" y="2827"/>
                  </a:cubicBezTo>
                  <a:cubicBezTo>
                    <a:pt x="2392" y="2757"/>
                    <a:pt x="2533" y="2265"/>
                    <a:pt x="2322" y="2054"/>
                  </a:cubicBezTo>
                  <a:cubicBezTo>
                    <a:pt x="1970" y="1561"/>
                    <a:pt x="2181" y="1280"/>
                    <a:pt x="2533" y="998"/>
                  </a:cubicBezTo>
                  <a:cubicBezTo>
                    <a:pt x="2603" y="928"/>
                    <a:pt x="2814" y="858"/>
                    <a:pt x="2884" y="717"/>
                  </a:cubicBezTo>
                  <a:cubicBezTo>
                    <a:pt x="3095" y="576"/>
                    <a:pt x="3166" y="365"/>
                    <a:pt x="3025" y="225"/>
                  </a:cubicBezTo>
                  <a:cubicBezTo>
                    <a:pt x="2955" y="14"/>
                    <a:pt x="2814" y="14"/>
                    <a:pt x="2603" y="14"/>
                  </a:cubicBezTo>
                  <a:cubicBezTo>
                    <a:pt x="2548" y="5"/>
                    <a:pt x="2493" y="0"/>
                    <a:pt x="2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16"/>
            <p:cNvSpPr/>
            <p:nvPr/>
          </p:nvSpPr>
          <p:spPr>
            <a:xfrm rot="-616292" flipH="1">
              <a:off x="9119379" y="1400414"/>
              <a:ext cx="65095" cy="73869"/>
            </a:xfrm>
            <a:custGeom>
              <a:avLst/>
              <a:gdLst/>
              <a:ahLst/>
              <a:cxnLst/>
              <a:rect l="l" t="t" r="r" b="b"/>
              <a:pathLst>
                <a:path w="2604" h="2955" extrusionOk="0">
                  <a:moveTo>
                    <a:pt x="493" y="0"/>
                  </a:moveTo>
                  <a:cubicBezTo>
                    <a:pt x="212" y="71"/>
                    <a:pt x="1" y="352"/>
                    <a:pt x="1" y="634"/>
                  </a:cubicBezTo>
                  <a:cubicBezTo>
                    <a:pt x="71" y="985"/>
                    <a:pt x="282" y="985"/>
                    <a:pt x="564" y="985"/>
                  </a:cubicBezTo>
                  <a:cubicBezTo>
                    <a:pt x="1267" y="1056"/>
                    <a:pt x="1337" y="1267"/>
                    <a:pt x="1267" y="1900"/>
                  </a:cubicBezTo>
                  <a:cubicBezTo>
                    <a:pt x="1197" y="2111"/>
                    <a:pt x="1197" y="2322"/>
                    <a:pt x="1267" y="2603"/>
                  </a:cubicBezTo>
                  <a:cubicBezTo>
                    <a:pt x="1267" y="2814"/>
                    <a:pt x="1478" y="2955"/>
                    <a:pt x="1760" y="2955"/>
                  </a:cubicBezTo>
                  <a:cubicBezTo>
                    <a:pt x="1971" y="2955"/>
                    <a:pt x="2182" y="2814"/>
                    <a:pt x="2182" y="2603"/>
                  </a:cubicBezTo>
                  <a:cubicBezTo>
                    <a:pt x="2252" y="2322"/>
                    <a:pt x="2252" y="2111"/>
                    <a:pt x="2182" y="1900"/>
                  </a:cubicBezTo>
                  <a:cubicBezTo>
                    <a:pt x="2111" y="1478"/>
                    <a:pt x="1900" y="1126"/>
                    <a:pt x="2463" y="845"/>
                  </a:cubicBezTo>
                  <a:cubicBezTo>
                    <a:pt x="2604" y="774"/>
                    <a:pt x="2533" y="422"/>
                    <a:pt x="2393" y="422"/>
                  </a:cubicBezTo>
                  <a:cubicBezTo>
                    <a:pt x="1830" y="141"/>
                    <a:pt x="1197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16"/>
            <p:cNvSpPr/>
            <p:nvPr/>
          </p:nvSpPr>
          <p:spPr>
            <a:xfrm rot="-616292" flipH="1">
              <a:off x="8849064" y="3932373"/>
              <a:ext cx="66845" cy="64645"/>
            </a:xfrm>
            <a:custGeom>
              <a:avLst/>
              <a:gdLst/>
              <a:ahLst/>
              <a:cxnLst/>
              <a:rect l="l" t="t" r="r" b="b"/>
              <a:pathLst>
                <a:path w="2674" h="2586" extrusionOk="0">
                  <a:moveTo>
                    <a:pt x="2038" y="1"/>
                  </a:moveTo>
                  <a:cubicBezTo>
                    <a:pt x="1922" y="1"/>
                    <a:pt x="1800" y="40"/>
                    <a:pt x="1689" y="123"/>
                  </a:cubicBezTo>
                  <a:cubicBezTo>
                    <a:pt x="1548" y="264"/>
                    <a:pt x="1337" y="334"/>
                    <a:pt x="1126" y="405"/>
                  </a:cubicBezTo>
                  <a:cubicBezTo>
                    <a:pt x="493" y="545"/>
                    <a:pt x="1" y="1179"/>
                    <a:pt x="141" y="1812"/>
                  </a:cubicBezTo>
                  <a:cubicBezTo>
                    <a:pt x="212" y="2163"/>
                    <a:pt x="212" y="2586"/>
                    <a:pt x="704" y="2586"/>
                  </a:cubicBezTo>
                  <a:cubicBezTo>
                    <a:pt x="915" y="2586"/>
                    <a:pt x="1830" y="1812"/>
                    <a:pt x="1689" y="1601"/>
                  </a:cubicBezTo>
                  <a:cubicBezTo>
                    <a:pt x="1548" y="1179"/>
                    <a:pt x="1689" y="1108"/>
                    <a:pt x="2111" y="1038"/>
                  </a:cubicBezTo>
                  <a:cubicBezTo>
                    <a:pt x="2463" y="1038"/>
                    <a:pt x="2674" y="616"/>
                    <a:pt x="2463" y="264"/>
                  </a:cubicBezTo>
                  <a:cubicBezTo>
                    <a:pt x="2378" y="94"/>
                    <a:pt x="2215" y="1"/>
                    <a:pt x="2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16"/>
            <p:cNvSpPr/>
            <p:nvPr/>
          </p:nvSpPr>
          <p:spPr>
            <a:xfrm rot="-616292" flipH="1">
              <a:off x="8575553" y="1162049"/>
              <a:ext cx="60745" cy="53921"/>
            </a:xfrm>
            <a:custGeom>
              <a:avLst/>
              <a:gdLst/>
              <a:ahLst/>
              <a:cxnLst/>
              <a:rect l="l" t="t" r="r" b="b"/>
              <a:pathLst>
                <a:path w="2430" h="2157" extrusionOk="0">
                  <a:moveTo>
                    <a:pt x="1689" y="0"/>
                  </a:moveTo>
                  <a:cubicBezTo>
                    <a:pt x="1634" y="0"/>
                    <a:pt x="1575" y="6"/>
                    <a:pt x="1515" y="18"/>
                  </a:cubicBezTo>
                  <a:cubicBezTo>
                    <a:pt x="811" y="89"/>
                    <a:pt x="249" y="651"/>
                    <a:pt x="108" y="1355"/>
                  </a:cubicBezTo>
                  <a:cubicBezTo>
                    <a:pt x="1" y="1837"/>
                    <a:pt x="220" y="2156"/>
                    <a:pt x="580" y="2156"/>
                  </a:cubicBezTo>
                  <a:cubicBezTo>
                    <a:pt x="692" y="2156"/>
                    <a:pt x="818" y="2125"/>
                    <a:pt x="952" y="2058"/>
                  </a:cubicBezTo>
                  <a:cubicBezTo>
                    <a:pt x="1445" y="1918"/>
                    <a:pt x="1867" y="1636"/>
                    <a:pt x="2148" y="1214"/>
                  </a:cubicBezTo>
                  <a:cubicBezTo>
                    <a:pt x="2429" y="1003"/>
                    <a:pt x="2429" y="651"/>
                    <a:pt x="2289" y="370"/>
                  </a:cubicBezTo>
                  <a:cubicBezTo>
                    <a:pt x="2172" y="137"/>
                    <a:pt x="1959" y="0"/>
                    <a:pt x="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16"/>
            <p:cNvSpPr/>
            <p:nvPr/>
          </p:nvSpPr>
          <p:spPr>
            <a:xfrm rot="-616292" flipH="1">
              <a:off x="9075457" y="2423443"/>
              <a:ext cx="59821" cy="52771"/>
            </a:xfrm>
            <a:custGeom>
              <a:avLst/>
              <a:gdLst/>
              <a:ahLst/>
              <a:cxnLst/>
              <a:rect l="l" t="t" r="r" b="b"/>
              <a:pathLst>
                <a:path w="2393" h="2111" extrusionOk="0">
                  <a:moveTo>
                    <a:pt x="634" y="0"/>
                  </a:moveTo>
                  <a:cubicBezTo>
                    <a:pt x="352" y="0"/>
                    <a:pt x="141" y="141"/>
                    <a:pt x="71" y="352"/>
                  </a:cubicBezTo>
                  <a:cubicBezTo>
                    <a:pt x="1" y="633"/>
                    <a:pt x="71" y="915"/>
                    <a:pt x="282" y="1055"/>
                  </a:cubicBezTo>
                  <a:cubicBezTo>
                    <a:pt x="493" y="1196"/>
                    <a:pt x="634" y="1196"/>
                    <a:pt x="774" y="1407"/>
                  </a:cubicBezTo>
                  <a:cubicBezTo>
                    <a:pt x="915" y="1689"/>
                    <a:pt x="845" y="2111"/>
                    <a:pt x="1197" y="2111"/>
                  </a:cubicBezTo>
                  <a:cubicBezTo>
                    <a:pt x="1548" y="2111"/>
                    <a:pt x="1548" y="1689"/>
                    <a:pt x="1830" y="1548"/>
                  </a:cubicBezTo>
                  <a:lnTo>
                    <a:pt x="2041" y="1477"/>
                  </a:lnTo>
                  <a:lnTo>
                    <a:pt x="2041" y="1548"/>
                  </a:lnTo>
                  <a:cubicBezTo>
                    <a:pt x="2392" y="0"/>
                    <a:pt x="2322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16"/>
            <p:cNvSpPr/>
            <p:nvPr/>
          </p:nvSpPr>
          <p:spPr>
            <a:xfrm rot="-616292" flipH="1">
              <a:off x="8913690" y="2068797"/>
              <a:ext cx="54546" cy="76844"/>
            </a:xfrm>
            <a:custGeom>
              <a:avLst/>
              <a:gdLst/>
              <a:ahLst/>
              <a:cxnLst/>
              <a:rect l="l" t="t" r="r" b="b"/>
              <a:pathLst>
                <a:path w="2182" h="3074" extrusionOk="0">
                  <a:moveTo>
                    <a:pt x="985" y="0"/>
                  </a:moveTo>
                  <a:cubicBezTo>
                    <a:pt x="711" y="0"/>
                    <a:pt x="438" y="145"/>
                    <a:pt x="282" y="406"/>
                  </a:cubicBezTo>
                  <a:cubicBezTo>
                    <a:pt x="0" y="758"/>
                    <a:pt x="71" y="1250"/>
                    <a:pt x="422" y="1461"/>
                  </a:cubicBezTo>
                  <a:cubicBezTo>
                    <a:pt x="633" y="1672"/>
                    <a:pt x="845" y="1742"/>
                    <a:pt x="633" y="2094"/>
                  </a:cubicBezTo>
                  <a:cubicBezTo>
                    <a:pt x="422" y="2446"/>
                    <a:pt x="493" y="2868"/>
                    <a:pt x="845" y="3009"/>
                  </a:cubicBezTo>
                  <a:cubicBezTo>
                    <a:pt x="934" y="3054"/>
                    <a:pt x="1015" y="3073"/>
                    <a:pt x="1088" y="3073"/>
                  </a:cubicBezTo>
                  <a:cubicBezTo>
                    <a:pt x="1357" y="3073"/>
                    <a:pt x="1523" y="2808"/>
                    <a:pt x="1689" y="2587"/>
                  </a:cubicBezTo>
                  <a:cubicBezTo>
                    <a:pt x="2181" y="2024"/>
                    <a:pt x="2111" y="1883"/>
                    <a:pt x="1267" y="1461"/>
                  </a:cubicBezTo>
                  <a:cubicBezTo>
                    <a:pt x="1337" y="1320"/>
                    <a:pt x="1407" y="1250"/>
                    <a:pt x="1478" y="898"/>
                  </a:cubicBezTo>
                  <a:cubicBezTo>
                    <a:pt x="1548" y="547"/>
                    <a:pt x="1689" y="195"/>
                    <a:pt x="1267" y="54"/>
                  </a:cubicBezTo>
                  <a:cubicBezTo>
                    <a:pt x="1176" y="18"/>
                    <a:pt x="1080" y="0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16"/>
            <p:cNvSpPr/>
            <p:nvPr/>
          </p:nvSpPr>
          <p:spPr>
            <a:xfrm rot="-616292" flipH="1">
              <a:off x="9061978" y="991873"/>
              <a:ext cx="42247" cy="64270"/>
            </a:xfrm>
            <a:custGeom>
              <a:avLst/>
              <a:gdLst/>
              <a:ahLst/>
              <a:cxnLst/>
              <a:rect l="l" t="t" r="r" b="b"/>
              <a:pathLst>
                <a:path w="1690" h="2571" extrusionOk="0">
                  <a:moveTo>
                    <a:pt x="1021" y="0"/>
                  </a:moveTo>
                  <a:cubicBezTo>
                    <a:pt x="987" y="0"/>
                    <a:pt x="952" y="4"/>
                    <a:pt x="915" y="11"/>
                  </a:cubicBezTo>
                  <a:cubicBezTo>
                    <a:pt x="704" y="11"/>
                    <a:pt x="493" y="152"/>
                    <a:pt x="352" y="363"/>
                  </a:cubicBezTo>
                  <a:cubicBezTo>
                    <a:pt x="71" y="785"/>
                    <a:pt x="1" y="1277"/>
                    <a:pt x="1" y="1770"/>
                  </a:cubicBezTo>
                  <a:cubicBezTo>
                    <a:pt x="1" y="2197"/>
                    <a:pt x="477" y="2571"/>
                    <a:pt x="925" y="2571"/>
                  </a:cubicBezTo>
                  <a:cubicBezTo>
                    <a:pt x="993" y="2571"/>
                    <a:pt x="1061" y="2562"/>
                    <a:pt x="1126" y="2543"/>
                  </a:cubicBezTo>
                  <a:cubicBezTo>
                    <a:pt x="1408" y="2473"/>
                    <a:pt x="1689" y="2262"/>
                    <a:pt x="1548" y="1981"/>
                  </a:cubicBezTo>
                  <a:cubicBezTo>
                    <a:pt x="1267" y="1488"/>
                    <a:pt x="1478" y="1066"/>
                    <a:pt x="1478" y="574"/>
                  </a:cubicBezTo>
                  <a:cubicBezTo>
                    <a:pt x="1478" y="259"/>
                    <a:pt x="1309" y="0"/>
                    <a:pt x="1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16"/>
            <p:cNvSpPr/>
            <p:nvPr/>
          </p:nvSpPr>
          <p:spPr>
            <a:xfrm rot="-616292" flipH="1">
              <a:off x="8875804" y="3358447"/>
              <a:ext cx="66845" cy="56846"/>
            </a:xfrm>
            <a:custGeom>
              <a:avLst/>
              <a:gdLst/>
              <a:ahLst/>
              <a:cxnLst/>
              <a:rect l="l" t="t" r="r" b="b"/>
              <a:pathLst>
                <a:path w="2674" h="2274" extrusionOk="0">
                  <a:moveTo>
                    <a:pt x="2069" y="0"/>
                  </a:moveTo>
                  <a:cubicBezTo>
                    <a:pt x="1958" y="0"/>
                    <a:pt x="1846" y="35"/>
                    <a:pt x="1759" y="93"/>
                  </a:cubicBezTo>
                  <a:cubicBezTo>
                    <a:pt x="1587" y="208"/>
                    <a:pt x="1461" y="323"/>
                    <a:pt x="1268" y="323"/>
                  </a:cubicBezTo>
                  <a:cubicBezTo>
                    <a:pt x="1224" y="323"/>
                    <a:pt x="1178" y="317"/>
                    <a:pt x="1126" y="304"/>
                  </a:cubicBezTo>
                  <a:cubicBezTo>
                    <a:pt x="211" y="374"/>
                    <a:pt x="0" y="796"/>
                    <a:pt x="422" y="1500"/>
                  </a:cubicBezTo>
                  <a:cubicBezTo>
                    <a:pt x="493" y="1641"/>
                    <a:pt x="563" y="1711"/>
                    <a:pt x="563" y="1781"/>
                  </a:cubicBezTo>
                  <a:cubicBezTo>
                    <a:pt x="633" y="2063"/>
                    <a:pt x="774" y="2274"/>
                    <a:pt x="1056" y="2274"/>
                  </a:cubicBezTo>
                  <a:cubicBezTo>
                    <a:pt x="1407" y="2274"/>
                    <a:pt x="1548" y="2063"/>
                    <a:pt x="1618" y="1781"/>
                  </a:cubicBezTo>
                  <a:cubicBezTo>
                    <a:pt x="1689" y="1359"/>
                    <a:pt x="1900" y="1078"/>
                    <a:pt x="2322" y="937"/>
                  </a:cubicBezTo>
                  <a:cubicBezTo>
                    <a:pt x="2533" y="796"/>
                    <a:pt x="2674" y="445"/>
                    <a:pt x="2463" y="234"/>
                  </a:cubicBezTo>
                  <a:cubicBezTo>
                    <a:pt x="2380" y="69"/>
                    <a:pt x="2225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16"/>
            <p:cNvSpPr/>
            <p:nvPr/>
          </p:nvSpPr>
          <p:spPr>
            <a:xfrm rot="-616292" flipH="1">
              <a:off x="9016965" y="2322689"/>
              <a:ext cx="63320" cy="39372"/>
            </a:xfrm>
            <a:custGeom>
              <a:avLst/>
              <a:gdLst/>
              <a:ahLst/>
              <a:cxnLst/>
              <a:rect l="l" t="t" r="r" b="b"/>
              <a:pathLst>
                <a:path w="2533" h="1575" extrusionOk="0">
                  <a:moveTo>
                    <a:pt x="1123" y="0"/>
                  </a:moveTo>
                  <a:cubicBezTo>
                    <a:pt x="915" y="0"/>
                    <a:pt x="704" y="24"/>
                    <a:pt x="493" y="71"/>
                  </a:cubicBezTo>
                  <a:cubicBezTo>
                    <a:pt x="211" y="211"/>
                    <a:pt x="0" y="493"/>
                    <a:pt x="0" y="845"/>
                  </a:cubicBezTo>
                  <a:cubicBezTo>
                    <a:pt x="0" y="1056"/>
                    <a:pt x="0" y="1337"/>
                    <a:pt x="282" y="1548"/>
                  </a:cubicBezTo>
                  <a:cubicBezTo>
                    <a:pt x="335" y="1566"/>
                    <a:pt x="387" y="1574"/>
                    <a:pt x="439" y="1574"/>
                  </a:cubicBezTo>
                  <a:cubicBezTo>
                    <a:pt x="594" y="1574"/>
                    <a:pt x="739" y="1495"/>
                    <a:pt x="845" y="1337"/>
                  </a:cubicBezTo>
                  <a:cubicBezTo>
                    <a:pt x="950" y="1196"/>
                    <a:pt x="1056" y="1126"/>
                    <a:pt x="1161" y="1126"/>
                  </a:cubicBezTo>
                  <a:cubicBezTo>
                    <a:pt x="1267" y="1126"/>
                    <a:pt x="1372" y="1196"/>
                    <a:pt x="1478" y="1337"/>
                  </a:cubicBezTo>
                  <a:cubicBezTo>
                    <a:pt x="1569" y="1473"/>
                    <a:pt x="1718" y="1551"/>
                    <a:pt x="1869" y="1551"/>
                  </a:cubicBezTo>
                  <a:cubicBezTo>
                    <a:pt x="1952" y="1551"/>
                    <a:pt x="2036" y="1528"/>
                    <a:pt x="2111" y="1478"/>
                  </a:cubicBezTo>
                  <a:cubicBezTo>
                    <a:pt x="2322" y="1267"/>
                    <a:pt x="2533" y="985"/>
                    <a:pt x="2533" y="704"/>
                  </a:cubicBezTo>
                  <a:cubicBezTo>
                    <a:pt x="2533" y="563"/>
                    <a:pt x="2463" y="423"/>
                    <a:pt x="2322" y="282"/>
                  </a:cubicBezTo>
                  <a:cubicBezTo>
                    <a:pt x="1947" y="94"/>
                    <a:pt x="1540" y="0"/>
                    <a:pt x="1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16"/>
            <p:cNvSpPr/>
            <p:nvPr/>
          </p:nvSpPr>
          <p:spPr>
            <a:xfrm rot="-616292" flipH="1">
              <a:off x="8415716" y="31121"/>
              <a:ext cx="79169" cy="38997"/>
            </a:xfrm>
            <a:custGeom>
              <a:avLst/>
              <a:gdLst/>
              <a:ahLst/>
              <a:cxnLst/>
              <a:rect l="l" t="t" r="r" b="b"/>
              <a:pathLst>
                <a:path w="3167" h="1560" extrusionOk="0">
                  <a:moveTo>
                    <a:pt x="2212" y="1"/>
                  </a:moveTo>
                  <a:cubicBezTo>
                    <a:pt x="1767" y="1"/>
                    <a:pt x="1315" y="211"/>
                    <a:pt x="1056" y="575"/>
                  </a:cubicBezTo>
                  <a:cubicBezTo>
                    <a:pt x="1007" y="671"/>
                    <a:pt x="926" y="867"/>
                    <a:pt x="789" y="867"/>
                  </a:cubicBezTo>
                  <a:cubicBezTo>
                    <a:pt x="726" y="867"/>
                    <a:pt x="652" y="826"/>
                    <a:pt x="563" y="715"/>
                  </a:cubicBezTo>
                  <a:cubicBezTo>
                    <a:pt x="504" y="627"/>
                    <a:pt x="433" y="588"/>
                    <a:pt x="365" y="588"/>
                  </a:cubicBezTo>
                  <a:cubicBezTo>
                    <a:pt x="270" y="588"/>
                    <a:pt x="182" y="663"/>
                    <a:pt x="141" y="786"/>
                  </a:cubicBezTo>
                  <a:cubicBezTo>
                    <a:pt x="0" y="997"/>
                    <a:pt x="141" y="1137"/>
                    <a:pt x="282" y="1278"/>
                  </a:cubicBezTo>
                  <a:cubicBezTo>
                    <a:pt x="634" y="1489"/>
                    <a:pt x="1056" y="1559"/>
                    <a:pt x="1478" y="1559"/>
                  </a:cubicBezTo>
                  <a:cubicBezTo>
                    <a:pt x="1900" y="1489"/>
                    <a:pt x="2322" y="1278"/>
                    <a:pt x="2744" y="1067"/>
                  </a:cubicBezTo>
                  <a:cubicBezTo>
                    <a:pt x="2955" y="997"/>
                    <a:pt x="3166" y="926"/>
                    <a:pt x="3166" y="645"/>
                  </a:cubicBezTo>
                  <a:cubicBezTo>
                    <a:pt x="3166" y="293"/>
                    <a:pt x="2955" y="152"/>
                    <a:pt x="2674" y="82"/>
                  </a:cubicBezTo>
                  <a:cubicBezTo>
                    <a:pt x="2527" y="27"/>
                    <a:pt x="2370" y="1"/>
                    <a:pt x="2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16"/>
            <p:cNvSpPr/>
            <p:nvPr/>
          </p:nvSpPr>
          <p:spPr>
            <a:xfrm rot="-616292" flipH="1">
              <a:off x="8610317" y="714664"/>
              <a:ext cx="45747" cy="90868"/>
            </a:xfrm>
            <a:custGeom>
              <a:avLst/>
              <a:gdLst/>
              <a:ahLst/>
              <a:cxnLst/>
              <a:rect l="l" t="t" r="r" b="b"/>
              <a:pathLst>
                <a:path w="1830" h="3635" extrusionOk="0">
                  <a:moveTo>
                    <a:pt x="1196" y="0"/>
                  </a:moveTo>
                  <a:cubicBezTo>
                    <a:pt x="915" y="563"/>
                    <a:pt x="493" y="915"/>
                    <a:pt x="493" y="1477"/>
                  </a:cubicBezTo>
                  <a:cubicBezTo>
                    <a:pt x="634" y="1899"/>
                    <a:pt x="493" y="2392"/>
                    <a:pt x="212" y="2673"/>
                  </a:cubicBezTo>
                  <a:cubicBezTo>
                    <a:pt x="1" y="2884"/>
                    <a:pt x="1" y="3306"/>
                    <a:pt x="282" y="3517"/>
                  </a:cubicBezTo>
                  <a:cubicBezTo>
                    <a:pt x="364" y="3600"/>
                    <a:pt x="471" y="3634"/>
                    <a:pt x="573" y="3634"/>
                  </a:cubicBezTo>
                  <a:cubicBezTo>
                    <a:pt x="646" y="3634"/>
                    <a:pt x="716" y="3617"/>
                    <a:pt x="774" y="3588"/>
                  </a:cubicBezTo>
                  <a:cubicBezTo>
                    <a:pt x="1056" y="3447"/>
                    <a:pt x="1196" y="3166"/>
                    <a:pt x="1056" y="2884"/>
                  </a:cubicBezTo>
                  <a:cubicBezTo>
                    <a:pt x="915" y="2533"/>
                    <a:pt x="1056" y="2181"/>
                    <a:pt x="1337" y="1899"/>
                  </a:cubicBezTo>
                  <a:cubicBezTo>
                    <a:pt x="1830" y="1337"/>
                    <a:pt x="1830" y="493"/>
                    <a:pt x="1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16"/>
            <p:cNvSpPr/>
            <p:nvPr/>
          </p:nvSpPr>
          <p:spPr>
            <a:xfrm rot="-616292" flipH="1">
              <a:off x="8564915" y="898379"/>
              <a:ext cx="54546" cy="69795"/>
            </a:xfrm>
            <a:custGeom>
              <a:avLst/>
              <a:gdLst/>
              <a:ahLst/>
              <a:cxnLst/>
              <a:rect l="l" t="t" r="r" b="b"/>
              <a:pathLst>
                <a:path w="2182" h="2792" extrusionOk="0">
                  <a:moveTo>
                    <a:pt x="845" y="1"/>
                  </a:moveTo>
                  <a:cubicBezTo>
                    <a:pt x="634" y="1"/>
                    <a:pt x="423" y="54"/>
                    <a:pt x="212" y="159"/>
                  </a:cubicBezTo>
                  <a:cubicBezTo>
                    <a:pt x="1" y="370"/>
                    <a:pt x="71" y="722"/>
                    <a:pt x="352" y="792"/>
                  </a:cubicBezTo>
                  <a:cubicBezTo>
                    <a:pt x="634" y="863"/>
                    <a:pt x="915" y="863"/>
                    <a:pt x="1267" y="933"/>
                  </a:cubicBezTo>
                  <a:cubicBezTo>
                    <a:pt x="986" y="1496"/>
                    <a:pt x="775" y="1918"/>
                    <a:pt x="634" y="2410"/>
                  </a:cubicBezTo>
                  <a:cubicBezTo>
                    <a:pt x="563" y="2551"/>
                    <a:pt x="634" y="2692"/>
                    <a:pt x="775" y="2762"/>
                  </a:cubicBezTo>
                  <a:cubicBezTo>
                    <a:pt x="816" y="2783"/>
                    <a:pt x="857" y="2791"/>
                    <a:pt x="896" y="2791"/>
                  </a:cubicBezTo>
                  <a:cubicBezTo>
                    <a:pt x="992" y="2791"/>
                    <a:pt x="1077" y="2741"/>
                    <a:pt x="1126" y="2692"/>
                  </a:cubicBezTo>
                  <a:cubicBezTo>
                    <a:pt x="1478" y="2270"/>
                    <a:pt x="1759" y="1847"/>
                    <a:pt x="1970" y="1425"/>
                  </a:cubicBezTo>
                  <a:cubicBezTo>
                    <a:pt x="2181" y="863"/>
                    <a:pt x="2111" y="652"/>
                    <a:pt x="1478" y="159"/>
                  </a:cubicBezTo>
                  <a:cubicBezTo>
                    <a:pt x="1267" y="54"/>
                    <a:pt x="105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16"/>
            <p:cNvSpPr/>
            <p:nvPr/>
          </p:nvSpPr>
          <p:spPr>
            <a:xfrm rot="-616292" flipH="1">
              <a:off x="8827236" y="945538"/>
              <a:ext cx="58046" cy="49721"/>
            </a:xfrm>
            <a:custGeom>
              <a:avLst/>
              <a:gdLst/>
              <a:ahLst/>
              <a:cxnLst/>
              <a:rect l="l" t="t" r="r" b="b"/>
              <a:pathLst>
                <a:path w="2322" h="1989" extrusionOk="0">
                  <a:moveTo>
                    <a:pt x="774" y="1"/>
                  </a:moveTo>
                  <a:cubicBezTo>
                    <a:pt x="704" y="1"/>
                    <a:pt x="633" y="1"/>
                    <a:pt x="563" y="71"/>
                  </a:cubicBezTo>
                  <a:cubicBezTo>
                    <a:pt x="211" y="282"/>
                    <a:pt x="0" y="704"/>
                    <a:pt x="141" y="1126"/>
                  </a:cubicBezTo>
                  <a:cubicBezTo>
                    <a:pt x="211" y="1478"/>
                    <a:pt x="845" y="1971"/>
                    <a:pt x="1407" y="1971"/>
                  </a:cubicBezTo>
                  <a:cubicBezTo>
                    <a:pt x="1466" y="1982"/>
                    <a:pt x="1525" y="1988"/>
                    <a:pt x="1582" y="1988"/>
                  </a:cubicBezTo>
                  <a:cubicBezTo>
                    <a:pt x="1870" y="1988"/>
                    <a:pt x="2134" y="1842"/>
                    <a:pt x="2251" y="1549"/>
                  </a:cubicBezTo>
                  <a:cubicBezTo>
                    <a:pt x="2322" y="1478"/>
                    <a:pt x="2322" y="1478"/>
                    <a:pt x="2322" y="1408"/>
                  </a:cubicBezTo>
                  <a:cubicBezTo>
                    <a:pt x="2181" y="704"/>
                    <a:pt x="1126" y="986"/>
                    <a:pt x="1126" y="142"/>
                  </a:cubicBezTo>
                  <a:cubicBezTo>
                    <a:pt x="1126" y="1"/>
                    <a:pt x="915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16"/>
            <p:cNvSpPr/>
            <p:nvPr/>
          </p:nvSpPr>
          <p:spPr>
            <a:xfrm rot="-616292" flipH="1">
              <a:off x="8958156" y="1995587"/>
              <a:ext cx="58071" cy="37547"/>
            </a:xfrm>
            <a:custGeom>
              <a:avLst/>
              <a:gdLst/>
              <a:ahLst/>
              <a:cxnLst/>
              <a:rect l="l" t="t" r="r" b="b"/>
              <a:pathLst>
                <a:path w="2323" h="1502" extrusionOk="0">
                  <a:moveTo>
                    <a:pt x="1359" y="0"/>
                  </a:moveTo>
                  <a:cubicBezTo>
                    <a:pt x="1266" y="0"/>
                    <a:pt x="1165" y="5"/>
                    <a:pt x="1056" y="14"/>
                  </a:cubicBezTo>
                  <a:cubicBezTo>
                    <a:pt x="915" y="14"/>
                    <a:pt x="775" y="14"/>
                    <a:pt x="634" y="84"/>
                  </a:cubicBezTo>
                  <a:cubicBezTo>
                    <a:pt x="212" y="154"/>
                    <a:pt x="1" y="576"/>
                    <a:pt x="141" y="928"/>
                  </a:cubicBezTo>
                  <a:cubicBezTo>
                    <a:pt x="204" y="1243"/>
                    <a:pt x="437" y="1502"/>
                    <a:pt x="737" y="1502"/>
                  </a:cubicBezTo>
                  <a:cubicBezTo>
                    <a:pt x="772" y="1502"/>
                    <a:pt x="808" y="1498"/>
                    <a:pt x="845" y="1491"/>
                  </a:cubicBezTo>
                  <a:cubicBezTo>
                    <a:pt x="1056" y="1491"/>
                    <a:pt x="1267" y="1491"/>
                    <a:pt x="1408" y="1421"/>
                  </a:cubicBezTo>
                  <a:cubicBezTo>
                    <a:pt x="2041" y="1280"/>
                    <a:pt x="2322" y="928"/>
                    <a:pt x="2322" y="506"/>
                  </a:cubicBezTo>
                  <a:cubicBezTo>
                    <a:pt x="2261" y="200"/>
                    <a:pt x="1986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16"/>
            <p:cNvSpPr/>
            <p:nvPr/>
          </p:nvSpPr>
          <p:spPr>
            <a:xfrm rot="-616292" flipH="1">
              <a:off x="8476613" y="362737"/>
              <a:ext cx="52771" cy="47096"/>
            </a:xfrm>
            <a:custGeom>
              <a:avLst/>
              <a:gdLst/>
              <a:ahLst/>
              <a:cxnLst/>
              <a:rect l="l" t="t" r="r" b="b"/>
              <a:pathLst>
                <a:path w="2111" h="1884" extrusionOk="0">
                  <a:moveTo>
                    <a:pt x="1496" y="0"/>
                  </a:moveTo>
                  <a:cubicBezTo>
                    <a:pt x="1094" y="0"/>
                    <a:pt x="665" y="145"/>
                    <a:pt x="352" y="406"/>
                  </a:cubicBezTo>
                  <a:cubicBezTo>
                    <a:pt x="71" y="687"/>
                    <a:pt x="1" y="1180"/>
                    <a:pt x="212" y="1602"/>
                  </a:cubicBezTo>
                  <a:cubicBezTo>
                    <a:pt x="282" y="1743"/>
                    <a:pt x="423" y="1883"/>
                    <a:pt x="634" y="1883"/>
                  </a:cubicBezTo>
                  <a:cubicBezTo>
                    <a:pt x="1267" y="1532"/>
                    <a:pt x="1759" y="1039"/>
                    <a:pt x="2111" y="406"/>
                  </a:cubicBezTo>
                  <a:cubicBezTo>
                    <a:pt x="2111" y="406"/>
                    <a:pt x="2111" y="336"/>
                    <a:pt x="2111" y="265"/>
                  </a:cubicBezTo>
                  <a:cubicBezTo>
                    <a:pt x="2041" y="195"/>
                    <a:pt x="1970" y="125"/>
                    <a:pt x="1900" y="54"/>
                  </a:cubicBezTo>
                  <a:cubicBezTo>
                    <a:pt x="1773" y="18"/>
                    <a:pt x="1636" y="0"/>
                    <a:pt x="1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16"/>
            <p:cNvSpPr/>
            <p:nvPr/>
          </p:nvSpPr>
          <p:spPr>
            <a:xfrm rot="-616292" flipH="1">
              <a:off x="8984480" y="69168"/>
              <a:ext cx="43997" cy="47771"/>
            </a:xfrm>
            <a:custGeom>
              <a:avLst/>
              <a:gdLst/>
              <a:ahLst/>
              <a:cxnLst/>
              <a:rect l="l" t="t" r="r" b="b"/>
              <a:pathLst>
                <a:path w="1760" h="1911" extrusionOk="0">
                  <a:moveTo>
                    <a:pt x="1163" y="0"/>
                  </a:moveTo>
                  <a:cubicBezTo>
                    <a:pt x="1129" y="0"/>
                    <a:pt x="1093" y="4"/>
                    <a:pt x="1056" y="11"/>
                  </a:cubicBezTo>
                  <a:cubicBezTo>
                    <a:pt x="423" y="152"/>
                    <a:pt x="1" y="644"/>
                    <a:pt x="1" y="1277"/>
                  </a:cubicBezTo>
                  <a:cubicBezTo>
                    <a:pt x="71" y="1699"/>
                    <a:pt x="423" y="1910"/>
                    <a:pt x="845" y="1910"/>
                  </a:cubicBezTo>
                  <a:cubicBezTo>
                    <a:pt x="1408" y="1699"/>
                    <a:pt x="1759" y="1137"/>
                    <a:pt x="1689" y="574"/>
                  </a:cubicBezTo>
                  <a:cubicBezTo>
                    <a:pt x="1689" y="259"/>
                    <a:pt x="1463" y="0"/>
                    <a:pt x="1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16"/>
            <p:cNvSpPr/>
            <p:nvPr/>
          </p:nvSpPr>
          <p:spPr>
            <a:xfrm rot="-616292" flipH="1">
              <a:off x="8392147" y="446183"/>
              <a:ext cx="47496" cy="48921"/>
            </a:xfrm>
            <a:custGeom>
              <a:avLst/>
              <a:gdLst/>
              <a:ahLst/>
              <a:cxnLst/>
              <a:rect l="l" t="t" r="r" b="b"/>
              <a:pathLst>
                <a:path w="1900" h="1957" extrusionOk="0">
                  <a:moveTo>
                    <a:pt x="1149" y="1"/>
                  </a:moveTo>
                  <a:cubicBezTo>
                    <a:pt x="1022" y="1"/>
                    <a:pt x="892" y="40"/>
                    <a:pt x="774" y="128"/>
                  </a:cubicBezTo>
                  <a:cubicBezTo>
                    <a:pt x="282" y="339"/>
                    <a:pt x="0" y="831"/>
                    <a:pt x="0" y="1394"/>
                  </a:cubicBezTo>
                  <a:cubicBezTo>
                    <a:pt x="0" y="1746"/>
                    <a:pt x="282" y="1957"/>
                    <a:pt x="634" y="1957"/>
                  </a:cubicBezTo>
                  <a:cubicBezTo>
                    <a:pt x="1056" y="1957"/>
                    <a:pt x="1337" y="1605"/>
                    <a:pt x="1618" y="972"/>
                  </a:cubicBezTo>
                  <a:cubicBezTo>
                    <a:pt x="1759" y="691"/>
                    <a:pt x="1900" y="409"/>
                    <a:pt x="1618" y="198"/>
                  </a:cubicBezTo>
                  <a:cubicBezTo>
                    <a:pt x="1496" y="76"/>
                    <a:pt x="1326" y="1"/>
                    <a:pt x="1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16"/>
            <p:cNvSpPr/>
            <p:nvPr/>
          </p:nvSpPr>
          <p:spPr>
            <a:xfrm rot="-616292" flipH="1">
              <a:off x="8676349" y="485999"/>
              <a:ext cx="47496" cy="53696"/>
            </a:xfrm>
            <a:custGeom>
              <a:avLst/>
              <a:gdLst/>
              <a:ahLst/>
              <a:cxnLst/>
              <a:rect l="l" t="t" r="r" b="b"/>
              <a:pathLst>
                <a:path w="1900" h="2148" extrusionOk="0">
                  <a:moveTo>
                    <a:pt x="986" y="0"/>
                  </a:moveTo>
                  <a:cubicBezTo>
                    <a:pt x="141" y="70"/>
                    <a:pt x="141" y="70"/>
                    <a:pt x="212" y="915"/>
                  </a:cubicBezTo>
                  <a:cubicBezTo>
                    <a:pt x="212" y="1196"/>
                    <a:pt x="1" y="1337"/>
                    <a:pt x="1" y="1548"/>
                  </a:cubicBezTo>
                  <a:cubicBezTo>
                    <a:pt x="1" y="1829"/>
                    <a:pt x="1" y="2040"/>
                    <a:pt x="282" y="2111"/>
                  </a:cubicBezTo>
                  <a:cubicBezTo>
                    <a:pt x="334" y="2136"/>
                    <a:pt x="388" y="2148"/>
                    <a:pt x="441" y="2148"/>
                  </a:cubicBezTo>
                  <a:cubicBezTo>
                    <a:pt x="678" y="2148"/>
                    <a:pt x="902" y="1918"/>
                    <a:pt x="845" y="1688"/>
                  </a:cubicBezTo>
                  <a:cubicBezTo>
                    <a:pt x="704" y="1126"/>
                    <a:pt x="986" y="985"/>
                    <a:pt x="1478" y="844"/>
                  </a:cubicBezTo>
                  <a:cubicBezTo>
                    <a:pt x="1759" y="844"/>
                    <a:pt x="1900" y="563"/>
                    <a:pt x="1830" y="352"/>
                  </a:cubicBezTo>
                  <a:cubicBezTo>
                    <a:pt x="1759" y="141"/>
                    <a:pt x="1619" y="0"/>
                    <a:pt x="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16"/>
            <p:cNvSpPr/>
            <p:nvPr/>
          </p:nvSpPr>
          <p:spPr>
            <a:xfrm rot="-616292" flipH="1">
              <a:off x="8515212" y="524423"/>
              <a:ext cx="58071" cy="32023"/>
            </a:xfrm>
            <a:custGeom>
              <a:avLst/>
              <a:gdLst/>
              <a:ahLst/>
              <a:cxnLst/>
              <a:rect l="l" t="t" r="r" b="b"/>
              <a:pathLst>
                <a:path w="2323" h="1281" extrusionOk="0">
                  <a:moveTo>
                    <a:pt x="1381" y="1"/>
                  </a:moveTo>
                  <a:cubicBezTo>
                    <a:pt x="1301" y="1"/>
                    <a:pt x="1216" y="5"/>
                    <a:pt x="1126" y="14"/>
                  </a:cubicBezTo>
                  <a:cubicBezTo>
                    <a:pt x="423" y="85"/>
                    <a:pt x="1" y="436"/>
                    <a:pt x="71" y="788"/>
                  </a:cubicBezTo>
                  <a:cubicBezTo>
                    <a:pt x="142" y="1140"/>
                    <a:pt x="564" y="1280"/>
                    <a:pt x="1267" y="1280"/>
                  </a:cubicBezTo>
                  <a:cubicBezTo>
                    <a:pt x="1971" y="1210"/>
                    <a:pt x="2322" y="999"/>
                    <a:pt x="2322" y="577"/>
                  </a:cubicBezTo>
                  <a:cubicBezTo>
                    <a:pt x="2261" y="209"/>
                    <a:pt x="1931" y="1"/>
                    <a:pt x="1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16"/>
            <p:cNvSpPr/>
            <p:nvPr/>
          </p:nvSpPr>
          <p:spPr>
            <a:xfrm rot="-616292" flipH="1">
              <a:off x="9153675" y="3380771"/>
              <a:ext cx="54546" cy="37197"/>
            </a:xfrm>
            <a:custGeom>
              <a:avLst/>
              <a:gdLst/>
              <a:ahLst/>
              <a:cxnLst/>
              <a:rect l="l" t="t" r="r" b="b"/>
              <a:pathLst>
                <a:path w="2182" h="1488" extrusionOk="0">
                  <a:moveTo>
                    <a:pt x="1049" y="1"/>
                  </a:moveTo>
                  <a:cubicBezTo>
                    <a:pt x="933" y="1"/>
                    <a:pt x="816" y="13"/>
                    <a:pt x="704" y="37"/>
                  </a:cubicBezTo>
                  <a:cubicBezTo>
                    <a:pt x="282" y="108"/>
                    <a:pt x="1" y="530"/>
                    <a:pt x="71" y="952"/>
                  </a:cubicBezTo>
                  <a:cubicBezTo>
                    <a:pt x="127" y="1286"/>
                    <a:pt x="403" y="1488"/>
                    <a:pt x="724" y="1488"/>
                  </a:cubicBezTo>
                  <a:cubicBezTo>
                    <a:pt x="809" y="1488"/>
                    <a:pt x="897" y="1474"/>
                    <a:pt x="985" y="1444"/>
                  </a:cubicBezTo>
                  <a:cubicBezTo>
                    <a:pt x="1619" y="1374"/>
                    <a:pt x="2181" y="952"/>
                    <a:pt x="2111" y="600"/>
                  </a:cubicBezTo>
                  <a:cubicBezTo>
                    <a:pt x="2111" y="253"/>
                    <a:pt x="1587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16"/>
            <p:cNvSpPr/>
            <p:nvPr/>
          </p:nvSpPr>
          <p:spPr>
            <a:xfrm rot="-616292" flipH="1">
              <a:off x="9087258" y="3001074"/>
              <a:ext cx="64620" cy="34997"/>
            </a:xfrm>
            <a:custGeom>
              <a:avLst/>
              <a:gdLst/>
              <a:ahLst/>
              <a:cxnLst/>
              <a:rect l="l" t="t" r="r" b="b"/>
              <a:pathLst>
                <a:path w="2585" h="1400" extrusionOk="0">
                  <a:moveTo>
                    <a:pt x="1705" y="1"/>
                  </a:moveTo>
                  <a:cubicBezTo>
                    <a:pt x="1600" y="1"/>
                    <a:pt x="1494" y="18"/>
                    <a:pt x="1389" y="54"/>
                  </a:cubicBezTo>
                  <a:cubicBezTo>
                    <a:pt x="896" y="124"/>
                    <a:pt x="474" y="335"/>
                    <a:pt x="193" y="757"/>
                  </a:cubicBezTo>
                  <a:cubicBezTo>
                    <a:pt x="0" y="1078"/>
                    <a:pt x="159" y="1399"/>
                    <a:pt x="456" y="1399"/>
                  </a:cubicBezTo>
                  <a:cubicBezTo>
                    <a:pt x="485" y="1399"/>
                    <a:pt x="514" y="1396"/>
                    <a:pt x="545" y="1390"/>
                  </a:cubicBezTo>
                  <a:cubicBezTo>
                    <a:pt x="1037" y="1390"/>
                    <a:pt x="1600" y="1179"/>
                    <a:pt x="2092" y="968"/>
                  </a:cubicBezTo>
                  <a:cubicBezTo>
                    <a:pt x="2585" y="827"/>
                    <a:pt x="2514" y="194"/>
                    <a:pt x="2022" y="54"/>
                  </a:cubicBezTo>
                  <a:cubicBezTo>
                    <a:pt x="1916" y="18"/>
                    <a:pt x="1811" y="1"/>
                    <a:pt x="17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16"/>
            <p:cNvSpPr/>
            <p:nvPr/>
          </p:nvSpPr>
          <p:spPr>
            <a:xfrm rot="-616292" flipH="1">
              <a:off x="9087850" y="1229334"/>
              <a:ext cx="59796" cy="30998"/>
            </a:xfrm>
            <a:custGeom>
              <a:avLst/>
              <a:gdLst/>
              <a:ahLst/>
              <a:cxnLst/>
              <a:rect l="l" t="t" r="r" b="b"/>
              <a:pathLst>
                <a:path w="2392" h="1240" extrusionOk="0">
                  <a:moveTo>
                    <a:pt x="1638" y="0"/>
                  </a:moveTo>
                  <a:cubicBezTo>
                    <a:pt x="1126" y="0"/>
                    <a:pt x="615" y="202"/>
                    <a:pt x="281" y="536"/>
                  </a:cubicBezTo>
                  <a:cubicBezTo>
                    <a:pt x="0" y="747"/>
                    <a:pt x="211" y="1169"/>
                    <a:pt x="492" y="1239"/>
                  </a:cubicBezTo>
                  <a:lnTo>
                    <a:pt x="915" y="1239"/>
                  </a:lnTo>
                  <a:cubicBezTo>
                    <a:pt x="1337" y="1169"/>
                    <a:pt x="1688" y="1099"/>
                    <a:pt x="2110" y="958"/>
                  </a:cubicBezTo>
                  <a:cubicBezTo>
                    <a:pt x="2251" y="888"/>
                    <a:pt x="2392" y="677"/>
                    <a:pt x="2392" y="465"/>
                  </a:cubicBezTo>
                  <a:cubicBezTo>
                    <a:pt x="2322" y="254"/>
                    <a:pt x="2181" y="114"/>
                    <a:pt x="2040" y="43"/>
                  </a:cubicBezTo>
                  <a:cubicBezTo>
                    <a:pt x="1908" y="14"/>
                    <a:pt x="1773" y="0"/>
                    <a:pt x="1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16"/>
            <p:cNvSpPr/>
            <p:nvPr/>
          </p:nvSpPr>
          <p:spPr>
            <a:xfrm rot="-616292" flipH="1">
              <a:off x="8664814" y="2898304"/>
              <a:ext cx="68070" cy="26923"/>
            </a:xfrm>
            <a:custGeom>
              <a:avLst/>
              <a:gdLst/>
              <a:ahLst/>
              <a:cxnLst/>
              <a:rect l="l" t="t" r="r" b="b"/>
              <a:pathLst>
                <a:path w="2723" h="1077" extrusionOk="0">
                  <a:moveTo>
                    <a:pt x="2384" y="1"/>
                  </a:moveTo>
                  <a:cubicBezTo>
                    <a:pt x="2364" y="1"/>
                    <a:pt x="2343" y="3"/>
                    <a:pt x="2322" y="8"/>
                  </a:cubicBezTo>
                  <a:lnTo>
                    <a:pt x="634" y="8"/>
                  </a:lnTo>
                  <a:cubicBezTo>
                    <a:pt x="282" y="8"/>
                    <a:pt x="71" y="149"/>
                    <a:pt x="71" y="501"/>
                  </a:cubicBezTo>
                  <a:cubicBezTo>
                    <a:pt x="1" y="782"/>
                    <a:pt x="282" y="1064"/>
                    <a:pt x="634" y="1064"/>
                  </a:cubicBezTo>
                  <a:cubicBezTo>
                    <a:pt x="714" y="1073"/>
                    <a:pt x="796" y="1077"/>
                    <a:pt x="878" y="1077"/>
                  </a:cubicBezTo>
                  <a:cubicBezTo>
                    <a:pt x="1442" y="1077"/>
                    <a:pt x="2033" y="869"/>
                    <a:pt x="2463" y="501"/>
                  </a:cubicBezTo>
                  <a:cubicBezTo>
                    <a:pt x="2723" y="371"/>
                    <a:pt x="2622" y="1"/>
                    <a:pt x="23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16"/>
            <p:cNvSpPr/>
            <p:nvPr/>
          </p:nvSpPr>
          <p:spPr>
            <a:xfrm rot="-616292" flipH="1">
              <a:off x="9135524" y="2574212"/>
              <a:ext cx="43972" cy="53071"/>
            </a:xfrm>
            <a:custGeom>
              <a:avLst/>
              <a:gdLst/>
              <a:ahLst/>
              <a:cxnLst/>
              <a:rect l="l" t="t" r="r" b="b"/>
              <a:pathLst>
                <a:path w="1759" h="2123" extrusionOk="0">
                  <a:moveTo>
                    <a:pt x="996" y="1"/>
                  </a:moveTo>
                  <a:cubicBezTo>
                    <a:pt x="621" y="1"/>
                    <a:pt x="282" y="266"/>
                    <a:pt x="282" y="645"/>
                  </a:cubicBezTo>
                  <a:cubicBezTo>
                    <a:pt x="211" y="997"/>
                    <a:pt x="211" y="1348"/>
                    <a:pt x="71" y="1700"/>
                  </a:cubicBezTo>
                  <a:cubicBezTo>
                    <a:pt x="0" y="1981"/>
                    <a:pt x="141" y="2122"/>
                    <a:pt x="563" y="2122"/>
                  </a:cubicBezTo>
                  <a:cubicBezTo>
                    <a:pt x="985" y="1911"/>
                    <a:pt x="1267" y="1419"/>
                    <a:pt x="1548" y="997"/>
                  </a:cubicBezTo>
                  <a:cubicBezTo>
                    <a:pt x="1759" y="645"/>
                    <a:pt x="1548" y="152"/>
                    <a:pt x="1126" y="12"/>
                  </a:cubicBezTo>
                  <a:cubicBezTo>
                    <a:pt x="1082" y="4"/>
                    <a:pt x="1039" y="1"/>
                    <a:pt x="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16"/>
            <p:cNvSpPr/>
            <p:nvPr/>
          </p:nvSpPr>
          <p:spPr>
            <a:xfrm rot="-616292" flipH="1">
              <a:off x="8607011" y="1486621"/>
              <a:ext cx="42222" cy="49571"/>
            </a:xfrm>
            <a:custGeom>
              <a:avLst/>
              <a:gdLst/>
              <a:ahLst/>
              <a:cxnLst/>
              <a:rect l="l" t="t" r="r" b="b"/>
              <a:pathLst>
                <a:path w="1689" h="1983" extrusionOk="0">
                  <a:moveTo>
                    <a:pt x="616" y="1"/>
                  </a:moveTo>
                  <a:cubicBezTo>
                    <a:pt x="438" y="1"/>
                    <a:pt x="248" y="92"/>
                    <a:pt x="141" y="307"/>
                  </a:cubicBezTo>
                  <a:cubicBezTo>
                    <a:pt x="0" y="800"/>
                    <a:pt x="141" y="1363"/>
                    <a:pt x="493" y="1714"/>
                  </a:cubicBezTo>
                  <a:cubicBezTo>
                    <a:pt x="645" y="1866"/>
                    <a:pt x="833" y="1982"/>
                    <a:pt x="1032" y="1982"/>
                  </a:cubicBezTo>
                  <a:cubicBezTo>
                    <a:pt x="1109" y="1982"/>
                    <a:pt x="1188" y="1965"/>
                    <a:pt x="1267" y="1925"/>
                  </a:cubicBezTo>
                  <a:cubicBezTo>
                    <a:pt x="1548" y="1785"/>
                    <a:pt x="1689" y="1503"/>
                    <a:pt x="1618" y="1222"/>
                  </a:cubicBezTo>
                  <a:cubicBezTo>
                    <a:pt x="1548" y="659"/>
                    <a:pt x="1196" y="237"/>
                    <a:pt x="774" y="26"/>
                  </a:cubicBezTo>
                  <a:cubicBezTo>
                    <a:pt x="724" y="9"/>
                    <a:pt x="671" y="1"/>
                    <a:pt x="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16"/>
            <p:cNvSpPr/>
            <p:nvPr/>
          </p:nvSpPr>
          <p:spPr>
            <a:xfrm rot="-616292" flipH="1">
              <a:off x="8902481" y="1738164"/>
              <a:ext cx="42247" cy="38997"/>
            </a:xfrm>
            <a:custGeom>
              <a:avLst/>
              <a:gdLst/>
              <a:ahLst/>
              <a:cxnLst/>
              <a:rect l="l" t="t" r="r" b="b"/>
              <a:pathLst>
                <a:path w="1690" h="1560" extrusionOk="0">
                  <a:moveTo>
                    <a:pt x="915" y="1"/>
                  </a:moveTo>
                  <a:cubicBezTo>
                    <a:pt x="423" y="1"/>
                    <a:pt x="1" y="423"/>
                    <a:pt x="71" y="986"/>
                  </a:cubicBezTo>
                  <a:cubicBezTo>
                    <a:pt x="134" y="1301"/>
                    <a:pt x="423" y="1559"/>
                    <a:pt x="735" y="1559"/>
                  </a:cubicBezTo>
                  <a:cubicBezTo>
                    <a:pt x="772" y="1559"/>
                    <a:pt x="808" y="1556"/>
                    <a:pt x="845" y="1549"/>
                  </a:cubicBezTo>
                  <a:cubicBezTo>
                    <a:pt x="1337" y="1408"/>
                    <a:pt x="1689" y="986"/>
                    <a:pt x="1689" y="493"/>
                  </a:cubicBezTo>
                  <a:cubicBezTo>
                    <a:pt x="1619" y="71"/>
                    <a:pt x="1337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16"/>
            <p:cNvSpPr/>
            <p:nvPr/>
          </p:nvSpPr>
          <p:spPr>
            <a:xfrm rot="-616292" flipH="1">
              <a:off x="8725807" y="737478"/>
              <a:ext cx="47496" cy="37547"/>
            </a:xfrm>
            <a:custGeom>
              <a:avLst/>
              <a:gdLst/>
              <a:ahLst/>
              <a:cxnLst/>
              <a:rect l="l" t="t" r="r" b="b"/>
              <a:pathLst>
                <a:path w="1900" h="1502" extrusionOk="0">
                  <a:moveTo>
                    <a:pt x="1099" y="0"/>
                  </a:moveTo>
                  <a:cubicBezTo>
                    <a:pt x="1040" y="0"/>
                    <a:pt x="979" y="5"/>
                    <a:pt x="915" y="14"/>
                  </a:cubicBezTo>
                  <a:cubicBezTo>
                    <a:pt x="352" y="84"/>
                    <a:pt x="1" y="436"/>
                    <a:pt x="1" y="928"/>
                  </a:cubicBezTo>
                  <a:cubicBezTo>
                    <a:pt x="64" y="1243"/>
                    <a:pt x="352" y="1502"/>
                    <a:pt x="665" y="1502"/>
                  </a:cubicBezTo>
                  <a:cubicBezTo>
                    <a:pt x="701" y="1502"/>
                    <a:pt x="738" y="1498"/>
                    <a:pt x="774" y="1491"/>
                  </a:cubicBezTo>
                  <a:cubicBezTo>
                    <a:pt x="1267" y="1421"/>
                    <a:pt x="1900" y="858"/>
                    <a:pt x="1830" y="506"/>
                  </a:cubicBezTo>
                  <a:cubicBezTo>
                    <a:pt x="1768" y="200"/>
                    <a:pt x="1494" y="0"/>
                    <a:pt x="1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16"/>
            <p:cNvSpPr/>
            <p:nvPr/>
          </p:nvSpPr>
          <p:spPr>
            <a:xfrm rot="-616292" flipH="1">
              <a:off x="8760401" y="1657625"/>
              <a:ext cx="51021" cy="38822"/>
            </a:xfrm>
            <a:custGeom>
              <a:avLst/>
              <a:gdLst/>
              <a:ahLst/>
              <a:cxnLst/>
              <a:rect l="l" t="t" r="r" b="b"/>
              <a:pathLst>
                <a:path w="2041" h="1553" extrusionOk="0">
                  <a:moveTo>
                    <a:pt x="1235" y="1"/>
                  </a:moveTo>
                  <a:cubicBezTo>
                    <a:pt x="855" y="1"/>
                    <a:pt x="503" y="190"/>
                    <a:pt x="282" y="467"/>
                  </a:cubicBezTo>
                  <a:cubicBezTo>
                    <a:pt x="1" y="819"/>
                    <a:pt x="141" y="1170"/>
                    <a:pt x="493" y="1522"/>
                  </a:cubicBezTo>
                  <a:lnTo>
                    <a:pt x="423" y="1522"/>
                  </a:lnTo>
                  <a:cubicBezTo>
                    <a:pt x="516" y="1543"/>
                    <a:pt x="609" y="1553"/>
                    <a:pt x="701" y="1553"/>
                  </a:cubicBezTo>
                  <a:cubicBezTo>
                    <a:pt x="1232" y="1553"/>
                    <a:pt x="1710" y="1218"/>
                    <a:pt x="1830" y="678"/>
                  </a:cubicBezTo>
                  <a:cubicBezTo>
                    <a:pt x="2041" y="326"/>
                    <a:pt x="1900" y="45"/>
                    <a:pt x="1548" y="45"/>
                  </a:cubicBezTo>
                  <a:cubicBezTo>
                    <a:pt x="1443" y="15"/>
                    <a:pt x="1338" y="1"/>
                    <a:pt x="1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16"/>
            <p:cNvSpPr/>
            <p:nvPr/>
          </p:nvSpPr>
          <p:spPr>
            <a:xfrm rot="-616292" flipH="1">
              <a:off x="9059534" y="1149901"/>
              <a:ext cx="70370" cy="34222"/>
            </a:xfrm>
            <a:custGeom>
              <a:avLst/>
              <a:gdLst/>
              <a:ahLst/>
              <a:cxnLst/>
              <a:rect l="l" t="t" r="r" b="b"/>
              <a:pathLst>
                <a:path w="2815" h="1369" extrusionOk="0">
                  <a:moveTo>
                    <a:pt x="2413" y="1"/>
                  </a:moveTo>
                  <a:cubicBezTo>
                    <a:pt x="1630" y="1"/>
                    <a:pt x="1017" y="320"/>
                    <a:pt x="352" y="381"/>
                  </a:cubicBezTo>
                  <a:cubicBezTo>
                    <a:pt x="1" y="381"/>
                    <a:pt x="1" y="944"/>
                    <a:pt x="282" y="1155"/>
                  </a:cubicBezTo>
                  <a:cubicBezTo>
                    <a:pt x="418" y="1291"/>
                    <a:pt x="643" y="1369"/>
                    <a:pt x="822" y="1369"/>
                  </a:cubicBezTo>
                  <a:cubicBezTo>
                    <a:pt x="921" y="1369"/>
                    <a:pt x="1006" y="1345"/>
                    <a:pt x="1056" y="1295"/>
                  </a:cubicBezTo>
                  <a:cubicBezTo>
                    <a:pt x="1548" y="803"/>
                    <a:pt x="2252" y="592"/>
                    <a:pt x="2815" y="29"/>
                  </a:cubicBezTo>
                  <a:cubicBezTo>
                    <a:pt x="2676" y="9"/>
                    <a:pt x="2542" y="1"/>
                    <a:pt x="2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16"/>
            <p:cNvSpPr/>
            <p:nvPr/>
          </p:nvSpPr>
          <p:spPr>
            <a:xfrm rot="-616292" flipH="1">
              <a:off x="8751724" y="289775"/>
              <a:ext cx="45747" cy="35747"/>
            </a:xfrm>
            <a:custGeom>
              <a:avLst/>
              <a:gdLst/>
              <a:ahLst/>
              <a:cxnLst/>
              <a:rect l="l" t="t" r="r" b="b"/>
              <a:pathLst>
                <a:path w="1830" h="1430" extrusionOk="0">
                  <a:moveTo>
                    <a:pt x="904" y="1"/>
                  </a:moveTo>
                  <a:cubicBezTo>
                    <a:pt x="861" y="1"/>
                    <a:pt x="817" y="4"/>
                    <a:pt x="774" y="12"/>
                  </a:cubicBezTo>
                  <a:cubicBezTo>
                    <a:pt x="282" y="82"/>
                    <a:pt x="0" y="363"/>
                    <a:pt x="0" y="715"/>
                  </a:cubicBezTo>
                  <a:cubicBezTo>
                    <a:pt x="0" y="1157"/>
                    <a:pt x="340" y="1429"/>
                    <a:pt x="766" y="1429"/>
                  </a:cubicBezTo>
                  <a:cubicBezTo>
                    <a:pt x="815" y="1429"/>
                    <a:pt x="864" y="1426"/>
                    <a:pt x="915" y="1419"/>
                  </a:cubicBezTo>
                  <a:cubicBezTo>
                    <a:pt x="1407" y="1419"/>
                    <a:pt x="1829" y="1067"/>
                    <a:pt x="1759" y="645"/>
                  </a:cubicBezTo>
                  <a:cubicBezTo>
                    <a:pt x="1633" y="266"/>
                    <a:pt x="1280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16"/>
            <p:cNvSpPr/>
            <p:nvPr/>
          </p:nvSpPr>
          <p:spPr>
            <a:xfrm rot="-616292" flipH="1">
              <a:off x="8908685" y="932409"/>
              <a:ext cx="58071" cy="28348"/>
            </a:xfrm>
            <a:custGeom>
              <a:avLst/>
              <a:gdLst/>
              <a:ahLst/>
              <a:cxnLst/>
              <a:rect l="l" t="t" r="r" b="b"/>
              <a:pathLst>
                <a:path w="2323" h="1134" extrusionOk="0">
                  <a:moveTo>
                    <a:pt x="1900" y="0"/>
                  </a:moveTo>
                  <a:cubicBezTo>
                    <a:pt x="1408" y="0"/>
                    <a:pt x="986" y="71"/>
                    <a:pt x="563" y="282"/>
                  </a:cubicBezTo>
                  <a:cubicBezTo>
                    <a:pt x="282" y="352"/>
                    <a:pt x="1" y="563"/>
                    <a:pt x="71" y="915"/>
                  </a:cubicBezTo>
                  <a:cubicBezTo>
                    <a:pt x="118" y="1102"/>
                    <a:pt x="290" y="1134"/>
                    <a:pt x="483" y="1134"/>
                  </a:cubicBezTo>
                  <a:cubicBezTo>
                    <a:pt x="579" y="1134"/>
                    <a:pt x="681" y="1126"/>
                    <a:pt x="775" y="1126"/>
                  </a:cubicBezTo>
                  <a:lnTo>
                    <a:pt x="915" y="1126"/>
                  </a:lnTo>
                  <a:cubicBezTo>
                    <a:pt x="1337" y="1126"/>
                    <a:pt x="1759" y="985"/>
                    <a:pt x="2111" y="704"/>
                  </a:cubicBezTo>
                  <a:cubicBezTo>
                    <a:pt x="2252" y="563"/>
                    <a:pt x="2322" y="422"/>
                    <a:pt x="2252" y="211"/>
                  </a:cubicBezTo>
                  <a:cubicBezTo>
                    <a:pt x="2181" y="71"/>
                    <a:pt x="2041" y="0"/>
                    <a:pt x="1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16"/>
            <p:cNvSpPr/>
            <p:nvPr/>
          </p:nvSpPr>
          <p:spPr>
            <a:xfrm rot="-616292" flipH="1">
              <a:off x="8950201" y="3282622"/>
              <a:ext cx="39622" cy="41797"/>
            </a:xfrm>
            <a:custGeom>
              <a:avLst/>
              <a:gdLst/>
              <a:ahLst/>
              <a:cxnLst/>
              <a:rect l="l" t="t" r="r" b="b"/>
              <a:pathLst>
                <a:path w="1585" h="1672" extrusionOk="0">
                  <a:moveTo>
                    <a:pt x="825" y="0"/>
                  </a:moveTo>
                  <a:cubicBezTo>
                    <a:pt x="416" y="0"/>
                    <a:pt x="1" y="283"/>
                    <a:pt x="74" y="828"/>
                  </a:cubicBezTo>
                  <a:cubicBezTo>
                    <a:pt x="74" y="1250"/>
                    <a:pt x="355" y="1672"/>
                    <a:pt x="777" y="1672"/>
                  </a:cubicBezTo>
                  <a:cubicBezTo>
                    <a:pt x="1270" y="1602"/>
                    <a:pt x="1551" y="1250"/>
                    <a:pt x="1551" y="828"/>
                  </a:cubicBezTo>
                  <a:lnTo>
                    <a:pt x="1551" y="757"/>
                  </a:lnTo>
                  <a:cubicBezTo>
                    <a:pt x="1585" y="247"/>
                    <a:pt x="1208" y="0"/>
                    <a:pt x="8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16"/>
            <p:cNvSpPr/>
            <p:nvPr/>
          </p:nvSpPr>
          <p:spPr>
            <a:xfrm rot="-616292" flipH="1">
              <a:off x="9052015" y="3982249"/>
              <a:ext cx="43972" cy="36947"/>
            </a:xfrm>
            <a:custGeom>
              <a:avLst/>
              <a:gdLst/>
              <a:ahLst/>
              <a:cxnLst/>
              <a:rect l="l" t="t" r="r" b="b"/>
              <a:pathLst>
                <a:path w="1759" h="1478" extrusionOk="0">
                  <a:moveTo>
                    <a:pt x="915" y="1"/>
                  </a:moveTo>
                  <a:cubicBezTo>
                    <a:pt x="422" y="71"/>
                    <a:pt x="0" y="493"/>
                    <a:pt x="0" y="915"/>
                  </a:cubicBezTo>
                  <a:cubicBezTo>
                    <a:pt x="70" y="1267"/>
                    <a:pt x="352" y="1478"/>
                    <a:pt x="704" y="1478"/>
                  </a:cubicBezTo>
                  <a:cubicBezTo>
                    <a:pt x="1196" y="1408"/>
                    <a:pt x="1759" y="845"/>
                    <a:pt x="1618" y="423"/>
                  </a:cubicBezTo>
                  <a:cubicBezTo>
                    <a:pt x="1548" y="1"/>
                    <a:pt x="1266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16"/>
            <p:cNvSpPr/>
            <p:nvPr/>
          </p:nvSpPr>
          <p:spPr>
            <a:xfrm rot="-616292" flipH="1">
              <a:off x="8876973" y="746726"/>
              <a:ext cx="47521" cy="50571"/>
            </a:xfrm>
            <a:custGeom>
              <a:avLst/>
              <a:gdLst/>
              <a:ahLst/>
              <a:cxnLst/>
              <a:rect l="l" t="t" r="r" b="b"/>
              <a:pathLst>
                <a:path w="1901" h="2023" extrusionOk="0">
                  <a:moveTo>
                    <a:pt x="1408" y="0"/>
                  </a:moveTo>
                  <a:cubicBezTo>
                    <a:pt x="1337" y="0"/>
                    <a:pt x="1267" y="18"/>
                    <a:pt x="1197" y="53"/>
                  </a:cubicBezTo>
                  <a:cubicBezTo>
                    <a:pt x="845" y="405"/>
                    <a:pt x="493" y="686"/>
                    <a:pt x="212" y="1038"/>
                  </a:cubicBezTo>
                  <a:cubicBezTo>
                    <a:pt x="71" y="1249"/>
                    <a:pt x="1" y="1390"/>
                    <a:pt x="71" y="1601"/>
                  </a:cubicBezTo>
                  <a:cubicBezTo>
                    <a:pt x="71" y="1812"/>
                    <a:pt x="141" y="1952"/>
                    <a:pt x="282" y="2023"/>
                  </a:cubicBezTo>
                  <a:cubicBezTo>
                    <a:pt x="423" y="2023"/>
                    <a:pt x="564" y="2023"/>
                    <a:pt x="704" y="1952"/>
                  </a:cubicBezTo>
                  <a:cubicBezTo>
                    <a:pt x="986" y="1390"/>
                    <a:pt x="1408" y="897"/>
                    <a:pt x="1900" y="405"/>
                  </a:cubicBezTo>
                  <a:lnTo>
                    <a:pt x="1900" y="334"/>
                  </a:lnTo>
                  <a:cubicBezTo>
                    <a:pt x="1830" y="264"/>
                    <a:pt x="1759" y="123"/>
                    <a:pt x="1619" y="53"/>
                  </a:cubicBezTo>
                  <a:cubicBezTo>
                    <a:pt x="1548" y="18"/>
                    <a:pt x="1478" y="0"/>
                    <a:pt x="1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16"/>
            <p:cNvSpPr/>
            <p:nvPr/>
          </p:nvSpPr>
          <p:spPr>
            <a:xfrm rot="-616292" flipH="1">
              <a:off x="9062349" y="888212"/>
              <a:ext cx="40472" cy="38872"/>
            </a:xfrm>
            <a:custGeom>
              <a:avLst/>
              <a:gdLst/>
              <a:ahLst/>
              <a:cxnLst/>
              <a:rect l="l" t="t" r="r" b="b"/>
              <a:pathLst>
                <a:path w="1619" h="1555" extrusionOk="0">
                  <a:moveTo>
                    <a:pt x="879" y="0"/>
                  </a:moveTo>
                  <a:cubicBezTo>
                    <a:pt x="370" y="0"/>
                    <a:pt x="1" y="465"/>
                    <a:pt x="1" y="992"/>
                  </a:cubicBezTo>
                  <a:cubicBezTo>
                    <a:pt x="1" y="1343"/>
                    <a:pt x="282" y="1554"/>
                    <a:pt x="634" y="1554"/>
                  </a:cubicBezTo>
                  <a:cubicBezTo>
                    <a:pt x="1126" y="1343"/>
                    <a:pt x="1478" y="921"/>
                    <a:pt x="1619" y="429"/>
                  </a:cubicBezTo>
                  <a:cubicBezTo>
                    <a:pt x="1549" y="7"/>
                    <a:pt x="1267" y="7"/>
                    <a:pt x="986" y="7"/>
                  </a:cubicBezTo>
                  <a:cubicBezTo>
                    <a:pt x="950" y="2"/>
                    <a:pt x="914" y="0"/>
                    <a:pt x="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16"/>
            <p:cNvSpPr/>
            <p:nvPr/>
          </p:nvSpPr>
          <p:spPr>
            <a:xfrm rot="-616292" flipH="1">
              <a:off x="8814976" y="2765232"/>
              <a:ext cx="35197" cy="48971"/>
            </a:xfrm>
            <a:custGeom>
              <a:avLst/>
              <a:gdLst/>
              <a:ahLst/>
              <a:cxnLst/>
              <a:rect l="l" t="t" r="r" b="b"/>
              <a:pathLst>
                <a:path w="1408" h="1959" extrusionOk="0">
                  <a:moveTo>
                    <a:pt x="1" y="1766"/>
                  </a:moveTo>
                  <a:lnTo>
                    <a:pt x="1" y="1836"/>
                  </a:lnTo>
                  <a:cubicBezTo>
                    <a:pt x="1" y="1813"/>
                    <a:pt x="1" y="1790"/>
                    <a:pt x="2" y="1766"/>
                  </a:cubicBezTo>
                  <a:lnTo>
                    <a:pt x="2" y="1766"/>
                  </a:lnTo>
                  <a:cubicBezTo>
                    <a:pt x="1" y="1766"/>
                    <a:pt x="1" y="1766"/>
                    <a:pt x="1" y="1766"/>
                  </a:cubicBezTo>
                  <a:close/>
                  <a:moveTo>
                    <a:pt x="1016" y="1"/>
                  </a:moveTo>
                  <a:cubicBezTo>
                    <a:pt x="915" y="1"/>
                    <a:pt x="818" y="61"/>
                    <a:pt x="774" y="148"/>
                  </a:cubicBezTo>
                  <a:cubicBezTo>
                    <a:pt x="300" y="554"/>
                    <a:pt x="22" y="1157"/>
                    <a:pt x="2" y="1766"/>
                  </a:cubicBezTo>
                  <a:lnTo>
                    <a:pt x="2" y="1766"/>
                  </a:lnTo>
                  <a:cubicBezTo>
                    <a:pt x="342" y="1888"/>
                    <a:pt x="574" y="1959"/>
                    <a:pt x="739" y="1959"/>
                  </a:cubicBezTo>
                  <a:cubicBezTo>
                    <a:pt x="1051" y="1959"/>
                    <a:pt x="1129" y="1706"/>
                    <a:pt x="1267" y="1062"/>
                  </a:cubicBezTo>
                  <a:cubicBezTo>
                    <a:pt x="1337" y="851"/>
                    <a:pt x="1337" y="640"/>
                    <a:pt x="1337" y="429"/>
                  </a:cubicBezTo>
                  <a:cubicBezTo>
                    <a:pt x="1407" y="289"/>
                    <a:pt x="1337" y="148"/>
                    <a:pt x="1196" y="78"/>
                  </a:cubicBezTo>
                  <a:cubicBezTo>
                    <a:pt x="1143" y="24"/>
                    <a:pt x="1079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16"/>
            <p:cNvSpPr/>
            <p:nvPr/>
          </p:nvSpPr>
          <p:spPr>
            <a:xfrm rot="-616292" flipH="1">
              <a:off x="9098946" y="3636583"/>
              <a:ext cx="36972" cy="39072"/>
            </a:xfrm>
            <a:custGeom>
              <a:avLst/>
              <a:gdLst/>
              <a:ahLst/>
              <a:cxnLst/>
              <a:rect l="l" t="t" r="r" b="b"/>
              <a:pathLst>
                <a:path w="1479" h="1563" extrusionOk="0">
                  <a:moveTo>
                    <a:pt x="959" y="1"/>
                  </a:moveTo>
                  <a:cubicBezTo>
                    <a:pt x="920" y="1"/>
                    <a:pt x="882" y="5"/>
                    <a:pt x="845" y="14"/>
                  </a:cubicBezTo>
                  <a:cubicBezTo>
                    <a:pt x="353" y="85"/>
                    <a:pt x="1" y="507"/>
                    <a:pt x="71" y="999"/>
                  </a:cubicBezTo>
                  <a:cubicBezTo>
                    <a:pt x="71" y="1351"/>
                    <a:pt x="353" y="1562"/>
                    <a:pt x="704" y="1562"/>
                  </a:cubicBezTo>
                  <a:cubicBezTo>
                    <a:pt x="1197" y="1421"/>
                    <a:pt x="1478" y="929"/>
                    <a:pt x="1478" y="437"/>
                  </a:cubicBezTo>
                  <a:cubicBezTo>
                    <a:pt x="1478" y="192"/>
                    <a:pt x="1213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16"/>
            <p:cNvSpPr/>
            <p:nvPr/>
          </p:nvSpPr>
          <p:spPr>
            <a:xfrm rot="-616292" flipH="1">
              <a:off x="8834559" y="1021116"/>
              <a:ext cx="36947" cy="40472"/>
            </a:xfrm>
            <a:custGeom>
              <a:avLst/>
              <a:gdLst/>
              <a:ahLst/>
              <a:cxnLst/>
              <a:rect l="l" t="t" r="r" b="b"/>
              <a:pathLst>
                <a:path w="1478" h="1619" extrusionOk="0">
                  <a:moveTo>
                    <a:pt x="915" y="0"/>
                  </a:moveTo>
                  <a:cubicBezTo>
                    <a:pt x="423" y="0"/>
                    <a:pt x="1" y="423"/>
                    <a:pt x="1" y="915"/>
                  </a:cubicBezTo>
                  <a:cubicBezTo>
                    <a:pt x="1" y="1267"/>
                    <a:pt x="282" y="1618"/>
                    <a:pt x="634" y="1618"/>
                  </a:cubicBezTo>
                  <a:cubicBezTo>
                    <a:pt x="1056" y="1618"/>
                    <a:pt x="1478" y="1056"/>
                    <a:pt x="1478" y="423"/>
                  </a:cubicBezTo>
                  <a:cubicBezTo>
                    <a:pt x="1478" y="141"/>
                    <a:pt x="1267" y="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16"/>
            <p:cNvSpPr/>
            <p:nvPr/>
          </p:nvSpPr>
          <p:spPr>
            <a:xfrm rot="-616292" flipH="1">
              <a:off x="9097608" y="88311"/>
              <a:ext cx="42222" cy="35197"/>
            </a:xfrm>
            <a:custGeom>
              <a:avLst/>
              <a:gdLst/>
              <a:ahLst/>
              <a:cxnLst/>
              <a:rect l="l" t="t" r="r" b="b"/>
              <a:pathLst>
                <a:path w="1689" h="1408" extrusionOk="0">
                  <a:moveTo>
                    <a:pt x="774" y="1"/>
                  </a:moveTo>
                  <a:cubicBezTo>
                    <a:pt x="352" y="1"/>
                    <a:pt x="1" y="282"/>
                    <a:pt x="1" y="634"/>
                  </a:cubicBezTo>
                  <a:cubicBezTo>
                    <a:pt x="71" y="1056"/>
                    <a:pt x="423" y="1408"/>
                    <a:pt x="845" y="1408"/>
                  </a:cubicBezTo>
                  <a:cubicBezTo>
                    <a:pt x="1267" y="1337"/>
                    <a:pt x="1619" y="986"/>
                    <a:pt x="1689" y="563"/>
                  </a:cubicBezTo>
                  <a:cubicBezTo>
                    <a:pt x="1689" y="212"/>
                    <a:pt x="1337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16"/>
            <p:cNvSpPr/>
            <p:nvPr/>
          </p:nvSpPr>
          <p:spPr>
            <a:xfrm rot="-616292" flipH="1">
              <a:off x="8686118" y="1122542"/>
              <a:ext cx="42247" cy="33422"/>
            </a:xfrm>
            <a:custGeom>
              <a:avLst/>
              <a:gdLst/>
              <a:ahLst/>
              <a:cxnLst/>
              <a:rect l="l" t="t" r="r" b="b"/>
              <a:pathLst>
                <a:path w="1690" h="1337" extrusionOk="0">
                  <a:moveTo>
                    <a:pt x="845" y="0"/>
                  </a:moveTo>
                  <a:cubicBezTo>
                    <a:pt x="353" y="0"/>
                    <a:pt x="1" y="422"/>
                    <a:pt x="71" y="844"/>
                  </a:cubicBezTo>
                  <a:cubicBezTo>
                    <a:pt x="142" y="1266"/>
                    <a:pt x="423" y="1337"/>
                    <a:pt x="775" y="1337"/>
                  </a:cubicBezTo>
                  <a:cubicBezTo>
                    <a:pt x="1267" y="1266"/>
                    <a:pt x="1689" y="985"/>
                    <a:pt x="1619" y="703"/>
                  </a:cubicBezTo>
                  <a:cubicBezTo>
                    <a:pt x="1548" y="281"/>
                    <a:pt x="1197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16"/>
            <p:cNvSpPr/>
            <p:nvPr/>
          </p:nvSpPr>
          <p:spPr>
            <a:xfrm rot="-616292" flipH="1">
              <a:off x="8661167" y="1198662"/>
              <a:ext cx="45747" cy="39272"/>
            </a:xfrm>
            <a:custGeom>
              <a:avLst/>
              <a:gdLst/>
              <a:ahLst/>
              <a:cxnLst/>
              <a:rect l="l" t="t" r="r" b="b"/>
              <a:pathLst>
                <a:path w="1830" h="1571" extrusionOk="0">
                  <a:moveTo>
                    <a:pt x="1419" y="0"/>
                  </a:moveTo>
                  <a:cubicBezTo>
                    <a:pt x="1347" y="0"/>
                    <a:pt x="1272" y="18"/>
                    <a:pt x="1197" y="55"/>
                  </a:cubicBezTo>
                  <a:cubicBezTo>
                    <a:pt x="986" y="266"/>
                    <a:pt x="704" y="407"/>
                    <a:pt x="352" y="618"/>
                  </a:cubicBezTo>
                  <a:cubicBezTo>
                    <a:pt x="71" y="688"/>
                    <a:pt x="1" y="1110"/>
                    <a:pt x="212" y="1321"/>
                  </a:cubicBezTo>
                  <a:cubicBezTo>
                    <a:pt x="291" y="1480"/>
                    <a:pt x="459" y="1571"/>
                    <a:pt x="628" y="1571"/>
                  </a:cubicBezTo>
                  <a:cubicBezTo>
                    <a:pt x="760" y="1571"/>
                    <a:pt x="893" y="1515"/>
                    <a:pt x="986" y="1392"/>
                  </a:cubicBezTo>
                  <a:cubicBezTo>
                    <a:pt x="1197" y="1181"/>
                    <a:pt x="1408" y="970"/>
                    <a:pt x="1619" y="759"/>
                  </a:cubicBezTo>
                  <a:cubicBezTo>
                    <a:pt x="1759" y="688"/>
                    <a:pt x="1830" y="477"/>
                    <a:pt x="1830" y="337"/>
                  </a:cubicBezTo>
                  <a:cubicBezTo>
                    <a:pt x="1778" y="131"/>
                    <a:pt x="1614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16"/>
            <p:cNvSpPr/>
            <p:nvPr/>
          </p:nvSpPr>
          <p:spPr>
            <a:xfrm rot="-616292" flipH="1">
              <a:off x="9066764" y="719694"/>
              <a:ext cx="58046" cy="28498"/>
            </a:xfrm>
            <a:custGeom>
              <a:avLst/>
              <a:gdLst/>
              <a:ahLst/>
              <a:cxnLst/>
              <a:rect l="l" t="t" r="r" b="b"/>
              <a:pathLst>
                <a:path w="2322" h="1140" extrusionOk="0">
                  <a:moveTo>
                    <a:pt x="563" y="0"/>
                  </a:moveTo>
                  <a:cubicBezTo>
                    <a:pt x="212" y="71"/>
                    <a:pt x="1" y="423"/>
                    <a:pt x="141" y="704"/>
                  </a:cubicBezTo>
                  <a:cubicBezTo>
                    <a:pt x="192" y="959"/>
                    <a:pt x="428" y="1140"/>
                    <a:pt x="634" y="1140"/>
                  </a:cubicBezTo>
                  <a:cubicBezTo>
                    <a:pt x="713" y="1140"/>
                    <a:pt x="787" y="1114"/>
                    <a:pt x="845" y="1056"/>
                  </a:cubicBezTo>
                  <a:cubicBezTo>
                    <a:pt x="1079" y="763"/>
                    <a:pt x="1460" y="616"/>
                    <a:pt x="1825" y="616"/>
                  </a:cubicBezTo>
                  <a:cubicBezTo>
                    <a:pt x="1898" y="616"/>
                    <a:pt x="1970" y="622"/>
                    <a:pt x="2041" y="634"/>
                  </a:cubicBezTo>
                  <a:cubicBezTo>
                    <a:pt x="2252" y="563"/>
                    <a:pt x="2322" y="423"/>
                    <a:pt x="2322" y="282"/>
                  </a:cubicBezTo>
                  <a:cubicBezTo>
                    <a:pt x="2252" y="141"/>
                    <a:pt x="2181" y="0"/>
                    <a:pt x="2041" y="0"/>
                  </a:cubicBezTo>
                  <a:cubicBezTo>
                    <a:pt x="1759" y="0"/>
                    <a:pt x="1478" y="0"/>
                    <a:pt x="1267" y="71"/>
                  </a:cubicBezTo>
                  <a:cubicBezTo>
                    <a:pt x="985" y="0"/>
                    <a:pt x="774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16"/>
            <p:cNvSpPr/>
            <p:nvPr/>
          </p:nvSpPr>
          <p:spPr>
            <a:xfrm rot="-616292" flipH="1">
              <a:off x="8612082" y="1653089"/>
              <a:ext cx="56296" cy="27973"/>
            </a:xfrm>
            <a:custGeom>
              <a:avLst/>
              <a:gdLst/>
              <a:ahLst/>
              <a:cxnLst/>
              <a:rect l="l" t="t" r="r" b="b"/>
              <a:pathLst>
                <a:path w="2252" h="1119" extrusionOk="0">
                  <a:moveTo>
                    <a:pt x="409" y="0"/>
                  </a:moveTo>
                  <a:cubicBezTo>
                    <a:pt x="269" y="0"/>
                    <a:pt x="148" y="48"/>
                    <a:pt x="70" y="204"/>
                  </a:cubicBezTo>
                  <a:cubicBezTo>
                    <a:pt x="0" y="555"/>
                    <a:pt x="211" y="696"/>
                    <a:pt x="492" y="837"/>
                  </a:cubicBezTo>
                  <a:cubicBezTo>
                    <a:pt x="844" y="1048"/>
                    <a:pt x="1196" y="1118"/>
                    <a:pt x="1618" y="1118"/>
                  </a:cubicBezTo>
                  <a:lnTo>
                    <a:pt x="1899" y="1118"/>
                  </a:lnTo>
                  <a:cubicBezTo>
                    <a:pt x="2110" y="1048"/>
                    <a:pt x="2251" y="907"/>
                    <a:pt x="2251" y="696"/>
                  </a:cubicBezTo>
                  <a:cubicBezTo>
                    <a:pt x="2251" y="485"/>
                    <a:pt x="2040" y="485"/>
                    <a:pt x="1899" y="415"/>
                  </a:cubicBezTo>
                  <a:cubicBezTo>
                    <a:pt x="1548" y="274"/>
                    <a:pt x="985" y="133"/>
                    <a:pt x="774" y="63"/>
                  </a:cubicBezTo>
                  <a:cubicBezTo>
                    <a:pt x="648" y="32"/>
                    <a:pt x="522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16"/>
            <p:cNvSpPr/>
            <p:nvPr/>
          </p:nvSpPr>
          <p:spPr>
            <a:xfrm rot="-616292" flipH="1">
              <a:off x="9072999" y="-30274"/>
              <a:ext cx="36947" cy="40722"/>
            </a:xfrm>
            <a:custGeom>
              <a:avLst/>
              <a:gdLst/>
              <a:ahLst/>
              <a:cxnLst/>
              <a:rect l="l" t="t" r="r" b="b"/>
              <a:pathLst>
                <a:path w="1478" h="1629" extrusionOk="0">
                  <a:moveTo>
                    <a:pt x="689" y="0"/>
                  </a:moveTo>
                  <a:cubicBezTo>
                    <a:pt x="648" y="0"/>
                    <a:pt x="606" y="4"/>
                    <a:pt x="563" y="11"/>
                  </a:cubicBezTo>
                  <a:cubicBezTo>
                    <a:pt x="211" y="81"/>
                    <a:pt x="0" y="433"/>
                    <a:pt x="71" y="785"/>
                  </a:cubicBezTo>
                  <a:cubicBezTo>
                    <a:pt x="141" y="1207"/>
                    <a:pt x="493" y="1558"/>
                    <a:pt x="915" y="1629"/>
                  </a:cubicBezTo>
                  <a:cubicBezTo>
                    <a:pt x="1267" y="1629"/>
                    <a:pt x="1478" y="1277"/>
                    <a:pt x="1407" y="785"/>
                  </a:cubicBezTo>
                  <a:cubicBezTo>
                    <a:pt x="1344" y="279"/>
                    <a:pt x="1053" y="0"/>
                    <a:pt x="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16"/>
            <p:cNvSpPr/>
            <p:nvPr/>
          </p:nvSpPr>
          <p:spPr>
            <a:xfrm rot="-616292" flipH="1">
              <a:off x="8758757" y="998784"/>
              <a:ext cx="35197" cy="37672"/>
            </a:xfrm>
            <a:custGeom>
              <a:avLst/>
              <a:gdLst/>
              <a:ahLst/>
              <a:cxnLst/>
              <a:rect l="l" t="t" r="r" b="b"/>
              <a:pathLst>
                <a:path w="1408" h="1507" extrusionOk="0">
                  <a:moveTo>
                    <a:pt x="958" y="1"/>
                  </a:moveTo>
                  <a:cubicBezTo>
                    <a:pt x="919" y="1"/>
                    <a:pt x="881" y="6"/>
                    <a:pt x="845" y="19"/>
                  </a:cubicBezTo>
                  <a:cubicBezTo>
                    <a:pt x="353" y="89"/>
                    <a:pt x="1" y="441"/>
                    <a:pt x="1" y="933"/>
                  </a:cubicBezTo>
                  <a:cubicBezTo>
                    <a:pt x="1" y="1248"/>
                    <a:pt x="227" y="1507"/>
                    <a:pt x="526" y="1507"/>
                  </a:cubicBezTo>
                  <a:cubicBezTo>
                    <a:pt x="561" y="1507"/>
                    <a:pt x="597" y="1503"/>
                    <a:pt x="634" y="1496"/>
                  </a:cubicBezTo>
                  <a:cubicBezTo>
                    <a:pt x="1056" y="1285"/>
                    <a:pt x="1408" y="863"/>
                    <a:pt x="1408" y="370"/>
                  </a:cubicBezTo>
                  <a:cubicBezTo>
                    <a:pt x="1349" y="137"/>
                    <a:pt x="11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16"/>
            <p:cNvSpPr/>
            <p:nvPr/>
          </p:nvSpPr>
          <p:spPr>
            <a:xfrm rot="-616292" flipH="1">
              <a:off x="8948442" y="210456"/>
              <a:ext cx="35197" cy="38972"/>
            </a:xfrm>
            <a:custGeom>
              <a:avLst/>
              <a:gdLst/>
              <a:ahLst/>
              <a:cxnLst/>
              <a:rect l="l" t="t" r="r" b="b"/>
              <a:pathLst>
                <a:path w="1408" h="1559" extrusionOk="0">
                  <a:moveTo>
                    <a:pt x="864" y="0"/>
                  </a:moveTo>
                  <a:cubicBezTo>
                    <a:pt x="834" y="0"/>
                    <a:pt x="803" y="4"/>
                    <a:pt x="774" y="11"/>
                  </a:cubicBezTo>
                  <a:cubicBezTo>
                    <a:pt x="282" y="11"/>
                    <a:pt x="0" y="433"/>
                    <a:pt x="71" y="855"/>
                  </a:cubicBezTo>
                  <a:cubicBezTo>
                    <a:pt x="141" y="1207"/>
                    <a:pt x="352" y="1559"/>
                    <a:pt x="704" y="1559"/>
                  </a:cubicBezTo>
                  <a:cubicBezTo>
                    <a:pt x="1126" y="1418"/>
                    <a:pt x="1407" y="1066"/>
                    <a:pt x="1407" y="574"/>
                  </a:cubicBezTo>
                  <a:cubicBezTo>
                    <a:pt x="1407" y="259"/>
                    <a:pt x="1125" y="0"/>
                    <a:pt x="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16"/>
            <p:cNvSpPr/>
            <p:nvPr/>
          </p:nvSpPr>
          <p:spPr>
            <a:xfrm rot="-616292" flipH="1">
              <a:off x="9148432" y="1067234"/>
              <a:ext cx="36947" cy="39697"/>
            </a:xfrm>
            <a:custGeom>
              <a:avLst/>
              <a:gdLst/>
              <a:ahLst/>
              <a:cxnLst/>
              <a:rect l="l" t="t" r="r" b="b"/>
              <a:pathLst>
                <a:path w="1478" h="1588" extrusionOk="0">
                  <a:moveTo>
                    <a:pt x="956" y="0"/>
                  </a:moveTo>
                  <a:cubicBezTo>
                    <a:pt x="778" y="0"/>
                    <a:pt x="581" y="79"/>
                    <a:pt x="422" y="238"/>
                  </a:cubicBezTo>
                  <a:cubicBezTo>
                    <a:pt x="141" y="449"/>
                    <a:pt x="0" y="871"/>
                    <a:pt x="141" y="1222"/>
                  </a:cubicBezTo>
                  <a:cubicBezTo>
                    <a:pt x="202" y="1405"/>
                    <a:pt x="368" y="1588"/>
                    <a:pt x="549" y="1588"/>
                  </a:cubicBezTo>
                  <a:cubicBezTo>
                    <a:pt x="577" y="1588"/>
                    <a:pt x="605" y="1584"/>
                    <a:pt x="633" y="1574"/>
                  </a:cubicBezTo>
                  <a:cubicBezTo>
                    <a:pt x="1126" y="1504"/>
                    <a:pt x="1196" y="1011"/>
                    <a:pt x="1337" y="730"/>
                  </a:cubicBezTo>
                  <a:cubicBezTo>
                    <a:pt x="1407" y="449"/>
                    <a:pt x="1478" y="167"/>
                    <a:pt x="1126" y="27"/>
                  </a:cubicBezTo>
                  <a:cubicBezTo>
                    <a:pt x="1073" y="9"/>
                    <a:pt x="1016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16"/>
            <p:cNvSpPr/>
            <p:nvPr/>
          </p:nvSpPr>
          <p:spPr>
            <a:xfrm rot="-616292" flipH="1">
              <a:off x="9058542" y="3104295"/>
              <a:ext cx="33422" cy="40472"/>
            </a:xfrm>
            <a:custGeom>
              <a:avLst/>
              <a:gdLst/>
              <a:ahLst/>
              <a:cxnLst/>
              <a:rect l="l" t="t" r="r" b="b"/>
              <a:pathLst>
                <a:path w="1337" h="1619" extrusionOk="0">
                  <a:moveTo>
                    <a:pt x="915" y="0"/>
                  </a:moveTo>
                  <a:cubicBezTo>
                    <a:pt x="422" y="70"/>
                    <a:pt x="0" y="563"/>
                    <a:pt x="70" y="1126"/>
                  </a:cubicBezTo>
                  <a:cubicBezTo>
                    <a:pt x="70" y="1337"/>
                    <a:pt x="282" y="1618"/>
                    <a:pt x="563" y="1618"/>
                  </a:cubicBezTo>
                  <a:cubicBezTo>
                    <a:pt x="985" y="1618"/>
                    <a:pt x="1337" y="1055"/>
                    <a:pt x="1337" y="492"/>
                  </a:cubicBezTo>
                  <a:cubicBezTo>
                    <a:pt x="1266" y="211"/>
                    <a:pt x="1196" y="70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16"/>
            <p:cNvSpPr/>
            <p:nvPr/>
          </p:nvSpPr>
          <p:spPr>
            <a:xfrm rot="-616292" flipH="1">
              <a:off x="8874576" y="3449097"/>
              <a:ext cx="36972" cy="40472"/>
            </a:xfrm>
            <a:custGeom>
              <a:avLst/>
              <a:gdLst/>
              <a:ahLst/>
              <a:cxnLst/>
              <a:rect l="l" t="t" r="r" b="b"/>
              <a:pathLst>
                <a:path w="1479" h="1619" extrusionOk="0">
                  <a:moveTo>
                    <a:pt x="986" y="0"/>
                  </a:moveTo>
                  <a:cubicBezTo>
                    <a:pt x="423" y="141"/>
                    <a:pt x="1" y="774"/>
                    <a:pt x="212" y="1407"/>
                  </a:cubicBezTo>
                  <a:cubicBezTo>
                    <a:pt x="212" y="1548"/>
                    <a:pt x="423" y="1618"/>
                    <a:pt x="564" y="1618"/>
                  </a:cubicBezTo>
                  <a:cubicBezTo>
                    <a:pt x="1056" y="1337"/>
                    <a:pt x="1338" y="844"/>
                    <a:pt x="1478" y="282"/>
                  </a:cubicBezTo>
                  <a:cubicBezTo>
                    <a:pt x="1338" y="141"/>
                    <a:pt x="1197" y="0"/>
                    <a:pt x="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16"/>
            <p:cNvSpPr/>
            <p:nvPr/>
          </p:nvSpPr>
          <p:spPr>
            <a:xfrm rot="-616292" flipH="1">
              <a:off x="8733227" y="3063462"/>
              <a:ext cx="35197" cy="37297"/>
            </a:xfrm>
            <a:custGeom>
              <a:avLst/>
              <a:gdLst/>
              <a:ahLst/>
              <a:cxnLst/>
              <a:rect l="l" t="t" r="r" b="b"/>
              <a:pathLst>
                <a:path w="1408" h="1492" extrusionOk="0">
                  <a:moveTo>
                    <a:pt x="1024" y="0"/>
                  </a:moveTo>
                  <a:cubicBezTo>
                    <a:pt x="989" y="0"/>
                    <a:pt x="952" y="5"/>
                    <a:pt x="915" y="14"/>
                  </a:cubicBezTo>
                  <a:cubicBezTo>
                    <a:pt x="493" y="14"/>
                    <a:pt x="71" y="436"/>
                    <a:pt x="0" y="858"/>
                  </a:cubicBezTo>
                  <a:cubicBezTo>
                    <a:pt x="0" y="1210"/>
                    <a:pt x="211" y="1491"/>
                    <a:pt x="563" y="1491"/>
                  </a:cubicBezTo>
                  <a:cubicBezTo>
                    <a:pt x="844" y="1491"/>
                    <a:pt x="1407" y="788"/>
                    <a:pt x="1407" y="366"/>
                  </a:cubicBezTo>
                  <a:cubicBezTo>
                    <a:pt x="1407" y="183"/>
                    <a:pt x="1249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16"/>
            <p:cNvSpPr/>
            <p:nvPr/>
          </p:nvSpPr>
          <p:spPr>
            <a:xfrm rot="-616292" flipH="1">
              <a:off x="8906855" y="3013913"/>
              <a:ext cx="36972" cy="32748"/>
            </a:xfrm>
            <a:custGeom>
              <a:avLst/>
              <a:gdLst/>
              <a:ahLst/>
              <a:cxnLst/>
              <a:rect l="l" t="t" r="r" b="b"/>
              <a:pathLst>
                <a:path w="1479" h="1310" extrusionOk="0">
                  <a:moveTo>
                    <a:pt x="985" y="0"/>
                  </a:moveTo>
                  <a:cubicBezTo>
                    <a:pt x="939" y="0"/>
                    <a:pt x="892" y="6"/>
                    <a:pt x="845" y="18"/>
                  </a:cubicBezTo>
                  <a:cubicBezTo>
                    <a:pt x="353" y="88"/>
                    <a:pt x="1" y="510"/>
                    <a:pt x="71" y="1003"/>
                  </a:cubicBezTo>
                  <a:cubicBezTo>
                    <a:pt x="125" y="1218"/>
                    <a:pt x="302" y="1310"/>
                    <a:pt x="508" y="1310"/>
                  </a:cubicBezTo>
                  <a:cubicBezTo>
                    <a:pt x="572" y="1310"/>
                    <a:pt x="638" y="1301"/>
                    <a:pt x="704" y="1284"/>
                  </a:cubicBezTo>
                  <a:cubicBezTo>
                    <a:pt x="1126" y="1284"/>
                    <a:pt x="1478" y="862"/>
                    <a:pt x="1478" y="440"/>
                  </a:cubicBezTo>
                  <a:cubicBezTo>
                    <a:pt x="1420" y="147"/>
                    <a:pt x="1214" y="0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16"/>
            <p:cNvSpPr/>
            <p:nvPr/>
          </p:nvSpPr>
          <p:spPr>
            <a:xfrm rot="-616292" flipH="1">
              <a:off x="8882122" y="1601112"/>
              <a:ext cx="31673" cy="45122"/>
            </a:xfrm>
            <a:custGeom>
              <a:avLst/>
              <a:gdLst/>
              <a:ahLst/>
              <a:cxnLst/>
              <a:rect l="l" t="t" r="r" b="b"/>
              <a:pathLst>
                <a:path w="1267" h="1805" extrusionOk="0">
                  <a:moveTo>
                    <a:pt x="634" y="1"/>
                  </a:moveTo>
                  <a:cubicBezTo>
                    <a:pt x="563" y="1"/>
                    <a:pt x="423" y="71"/>
                    <a:pt x="352" y="141"/>
                  </a:cubicBezTo>
                  <a:cubicBezTo>
                    <a:pt x="141" y="493"/>
                    <a:pt x="0" y="986"/>
                    <a:pt x="0" y="1408"/>
                  </a:cubicBezTo>
                  <a:cubicBezTo>
                    <a:pt x="0" y="1627"/>
                    <a:pt x="172" y="1804"/>
                    <a:pt x="348" y="1804"/>
                  </a:cubicBezTo>
                  <a:cubicBezTo>
                    <a:pt x="397" y="1804"/>
                    <a:pt x="447" y="1790"/>
                    <a:pt x="493" y="1759"/>
                  </a:cubicBezTo>
                  <a:cubicBezTo>
                    <a:pt x="1056" y="1408"/>
                    <a:pt x="1267" y="634"/>
                    <a:pt x="915" y="141"/>
                  </a:cubicBezTo>
                  <a:cubicBezTo>
                    <a:pt x="774" y="71"/>
                    <a:pt x="704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16"/>
            <p:cNvSpPr/>
            <p:nvPr/>
          </p:nvSpPr>
          <p:spPr>
            <a:xfrm rot="-616292" flipH="1">
              <a:off x="8899986" y="1068517"/>
              <a:ext cx="33422" cy="36972"/>
            </a:xfrm>
            <a:custGeom>
              <a:avLst/>
              <a:gdLst/>
              <a:ahLst/>
              <a:cxnLst/>
              <a:rect l="l" t="t" r="r" b="b"/>
              <a:pathLst>
                <a:path w="1337" h="1479" extrusionOk="0">
                  <a:moveTo>
                    <a:pt x="844" y="1"/>
                  </a:moveTo>
                  <a:cubicBezTo>
                    <a:pt x="422" y="1"/>
                    <a:pt x="0" y="423"/>
                    <a:pt x="0" y="915"/>
                  </a:cubicBezTo>
                  <a:cubicBezTo>
                    <a:pt x="0" y="1197"/>
                    <a:pt x="211" y="1478"/>
                    <a:pt x="563" y="1478"/>
                  </a:cubicBezTo>
                  <a:cubicBezTo>
                    <a:pt x="985" y="1478"/>
                    <a:pt x="1337" y="915"/>
                    <a:pt x="1266" y="423"/>
                  </a:cubicBezTo>
                  <a:cubicBezTo>
                    <a:pt x="1337" y="212"/>
                    <a:pt x="1126" y="1"/>
                    <a:pt x="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16"/>
            <p:cNvSpPr/>
            <p:nvPr/>
          </p:nvSpPr>
          <p:spPr>
            <a:xfrm rot="-616292" flipH="1">
              <a:off x="8811424" y="3388996"/>
              <a:ext cx="29923" cy="40472"/>
            </a:xfrm>
            <a:custGeom>
              <a:avLst/>
              <a:gdLst/>
              <a:ahLst/>
              <a:cxnLst/>
              <a:rect l="l" t="t" r="r" b="b"/>
              <a:pathLst>
                <a:path w="1197" h="1619" extrusionOk="0">
                  <a:moveTo>
                    <a:pt x="563" y="0"/>
                  </a:moveTo>
                  <a:cubicBezTo>
                    <a:pt x="212" y="0"/>
                    <a:pt x="1" y="352"/>
                    <a:pt x="1" y="774"/>
                  </a:cubicBezTo>
                  <a:cubicBezTo>
                    <a:pt x="1" y="1126"/>
                    <a:pt x="212" y="1407"/>
                    <a:pt x="493" y="1618"/>
                  </a:cubicBezTo>
                  <a:cubicBezTo>
                    <a:pt x="915" y="1548"/>
                    <a:pt x="1196" y="1196"/>
                    <a:pt x="1126" y="774"/>
                  </a:cubicBezTo>
                  <a:cubicBezTo>
                    <a:pt x="1196" y="352"/>
                    <a:pt x="915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16"/>
            <p:cNvSpPr/>
            <p:nvPr/>
          </p:nvSpPr>
          <p:spPr>
            <a:xfrm rot="-616292" flipH="1">
              <a:off x="9076567" y="1988158"/>
              <a:ext cx="49246" cy="26848"/>
            </a:xfrm>
            <a:custGeom>
              <a:avLst/>
              <a:gdLst/>
              <a:ahLst/>
              <a:cxnLst/>
              <a:rect l="l" t="t" r="r" b="b"/>
              <a:pathLst>
                <a:path w="1970" h="1074" extrusionOk="0">
                  <a:moveTo>
                    <a:pt x="1009" y="0"/>
                  </a:moveTo>
                  <a:cubicBezTo>
                    <a:pt x="722" y="0"/>
                    <a:pt x="443" y="126"/>
                    <a:pt x="211" y="300"/>
                  </a:cubicBezTo>
                  <a:cubicBezTo>
                    <a:pt x="70" y="370"/>
                    <a:pt x="0" y="581"/>
                    <a:pt x="70" y="792"/>
                  </a:cubicBezTo>
                  <a:cubicBezTo>
                    <a:pt x="141" y="1003"/>
                    <a:pt x="352" y="1074"/>
                    <a:pt x="563" y="1074"/>
                  </a:cubicBezTo>
                  <a:cubicBezTo>
                    <a:pt x="985" y="1003"/>
                    <a:pt x="1407" y="792"/>
                    <a:pt x="1759" y="511"/>
                  </a:cubicBezTo>
                  <a:cubicBezTo>
                    <a:pt x="1970" y="370"/>
                    <a:pt x="1829" y="89"/>
                    <a:pt x="1548" y="18"/>
                  </a:cubicBezTo>
                  <a:lnTo>
                    <a:pt x="1196" y="18"/>
                  </a:lnTo>
                  <a:cubicBezTo>
                    <a:pt x="1134" y="6"/>
                    <a:pt x="1071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16"/>
            <p:cNvSpPr/>
            <p:nvPr/>
          </p:nvSpPr>
          <p:spPr>
            <a:xfrm rot="-616292" flipH="1">
              <a:off x="8707620" y="3537822"/>
              <a:ext cx="36972" cy="30623"/>
            </a:xfrm>
            <a:custGeom>
              <a:avLst/>
              <a:gdLst/>
              <a:ahLst/>
              <a:cxnLst/>
              <a:rect l="l" t="t" r="r" b="b"/>
              <a:pathLst>
                <a:path w="1479" h="1225" extrusionOk="0">
                  <a:moveTo>
                    <a:pt x="946" y="1"/>
                  </a:moveTo>
                  <a:cubicBezTo>
                    <a:pt x="842" y="1"/>
                    <a:pt x="734" y="26"/>
                    <a:pt x="634" y="51"/>
                  </a:cubicBezTo>
                  <a:cubicBezTo>
                    <a:pt x="353" y="121"/>
                    <a:pt x="142" y="191"/>
                    <a:pt x="1" y="332"/>
                  </a:cubicBezTo>
                  <a:cubicBezTo>
                    <a:pt x="1" y="543"/>
                    <a:pt x="1" y="684"/>
                    <a:pt x="71" y="895"/>
                  </a:cubicBezTo>
                  <a:cubicBezTo>
                    <a:pt x="159" y="1115"/>
                    <a:pt x="357" y="1225"/>
                    <a:pt x="562" y="1225"/>
                  </a:cubicBezTo>
                  <a:cubicBezTo>
                    <a:pt x="685" y="1225"/>
                    <a:pt x="810" y="1185"/>
                    <a:pt x="915" y="1106"/>
                  </a:cubicBezTo>
                  <a:cubicBezTo>
                    <a:pt x="1197" y="965"/>
                    <a:pt x="1478" y="824"/>
                    <a:pt x="1408" y="402"/>
                  </a:cubicBezTo>
                  <a:cubicBezTo>
                    <a:pt x="1317" y="84"/>
                    <a:pt x="1138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16"/>
            <p:cNvSpPr/>
            <p:nvPr/>
          </p:nvSpPr>
          <p:spPr>
            <a:xfrm rot="-616292" flipH="1">
              <a:off x="9012239" y="3605549"/>
              <a:ext cx="33348" cy="39797"/>
            </a:xfrm>
            <a:custGeom>
              <a:avLst/>
              <a:gdLst/>
              <a:ahLst/>
              <a:cxnLst/>
              <a:rect l="l" t="t" r="r" b="b"/>
              <a:pathLst>
                <a:path w="1334" h="1592" extrusionOk="0">
                  <a:moveTo>
                    <a:pt x="668" y="0"/>
                  </a:moveTo>
                  <a:cubicBezTo>
                    <a:pt x="610" y="0"/>
                    <a:pt x="552" y="14"/>
                    <a:pt x="493" y="43"/>
                  </a:cubicBezTo>
                  <a:cubicBezTo>
                    <a:pt x="141" y="184"/>
                    <a:pt x="1" y="536"/>
                    <a:pt x="212" y="888"/>
                  </a:cubicBezTo>
                  <a:cubicBezTo>
                    <a:pt x="347" y="1091"/>
                    <a:pt x="483" y="1360"/>
                    <a:pt x="744" y="1568"/>
                  </a:cubicBezTo>
                  <a:lnTo>
                    <a:pt x="744" y="1568"/>
                  </a:lnTo>
                  <a:cubicBezTo>
                    <a:pt x="1204" y="1294"/>
                    <a:pt x="1333" y="1015"/>
                    <a:pt x="1196" y="536"/>
                  </a:cubicBezTo>
                  <a:cubicBezTo>
                    <a:pt x="1085" y="202"/>
                    <a:pt x="886" y="0"/>
                    <a:pt x="668" y="0"/>
                  </a:cubicBezTo>
                  <a:close/>
                  <a:moveTo>
                    <a:pt x="744" y="1568"/>
                  </a:moveTo>
                  <a:cubicBezTo>
                    <a:pt x="731" y="1576"/>
                    <a:pt x="718" y="1583"/>
                    <a:pt x="704" y="1591"/>
                  </a:cubicBezTo>
                  <a:lnTo>
                    <a:pt x="774" y="1591"/>
                  </a:lnTo>
                  <a:cubicBezTo>
                    <a:pt x="764" y="1583"/>
                    <a:pt x="754" y="1576"/>
                    <a:pt x="744" y="15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16"/>
            <p:cNvSpPr/>
            <p:nvPr/>
          </p:nvSpPr>
          <p:spPr>
            <a:xfrm rot="-616292" flipH="1">
              <a:off x="8697865" y="1393340"/>
              <a:ext cx="28173" cy="36972"/>
            </a:xfrm>
            <a:custGeom>
              <a:avLst/>
              <a:gdLst/>
              <a:ahLst/>
              <a:cxnLst/>
              <a:rect l="l" t="t" r="r" b="b"/>
              <a:pathLst>
                <a:path w="1127" h="1479" extrusionOk="0">
                  <a:moveTo>
                    <a:pt x="704" y="1"/>
                  </a:moveTo>
                  <a:cubicBezTo>
                    <a:pt x="282" y="141"/>
                    <a:pt x="1" y="564"/>
                    <a:pt x="1" y="986"/>
                  </a:cubicBezTo>
                  <a:cubicBezTo>
                    <a:pt x="1" y="1267"/>
                    <a:pt x="142" y="1478"/>
                    <a:pt x="423" y="1478"/>
                  </a:cubicBezTo>
                  <a:cubicBezTo>
                    <a:pt x="775" y="1478"/>
                    <a:pt x="1126" y="915"/>
                    <a:pt x="1126" y="423"/>
                  </a:cubicBezTo>
                  <a:cubicBezTo>
                    <a:pt x="1126" y="141"/>
                    <a:pt x="986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16"/>
            <p:cNvSpPr/>
            <p:nvPr/>
          </p:nvSpPr>
          <p:spPr>
            <a:xfrm rot="-616292" flipH="1">
              <a:off x="8980726" y="409013"/>
              <a:ext cx="31673" cy="36572"/>
            </a:xfrm>
            <a:custGeom>
              <a:avLst/>
              <a:gdLst/>
              <a:ahLst/>
              <a:cxnLst/>
              <a:rect l="l" t="t" r="r" b="b"/>
              <a:pathLst>
                <a:path w="1267" h="1463" extrusionOk="0">
                  <a:moveTo>
                    <a:pt x="882" y="0"/>
                  </a:moveTo>
                  <a:cubicBezTo>
                    <a:pt x="822" y="0"/>
                    <a:pt x="760" y="18"/>
                    <a:pt x="704" y="55"/>
                  </a:cubicBezTo>
                  <a:cubicBezTo>
                    <a:pt x="282" y="126"/>
                    <a:pt x="0" y="548"/>
                    <a:pt x="0" y="970"/>
                  </a:cubicBezTo>
                  <a:cubicBezTo>
                    <a:pt x="0" y="1251"/>
                    <a:pt x="282" y="1462"/>
                    <a:pt x="563" y="1462"/>
                  </a:cubicBezTo>
                  <a:cubicBezTo>
                    <a:pt x="985" y="1251"/>
                    <a:pt x="1267" y="829"/>
                    <a:pt x="1196" y="337"/>
                  </a:cubicBezTo>
                  <a:cubicBezTo>
                    <a:pt x="1196" y="131"/>
                    <a:pt x="1045" y="0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16"/>
            <p:cNvSpPr/>
            <p:nvPr/>
          </p:nvSpPr>
          <p:spPr>
            <a:xfrm rot="-616292" flipH="1">
              <a:off x="8985674" y="3824598"/>
              <a:ext cx="33447" cy="33972"/>
            </a:xfrm>
            <a:custGeom>
              <a:avLst/>
              <a:gdLst/>
              <a:ahLst/>
              <a:cxnLst/>
              <a:rect l="l" t="t" r="r" b="b"/>
              <a:pathLst>
                <a:path w="1338" h="1359" extrusionOk="0">
                  <a:moveTo>
                    <a:pt x="672" y="1"/>
                  </a:moveTo>
                  <a:cubicBezTo>
                    <a:pt x="636" y="1"/>
                    <a:pt x="600" y="4"/>
                    <a:pt x="564" y="11"/>
                  </a:cubicBezTo>
                  <a:cubicBezTo>
                    <a:pt x="212" y="82"/>
                    <a:pt x="1" y="363"/>
                    <a:pt x="71" y="715"/>
                  </a:cubicBezTo>
                  <a:cubicBezTo>
                    <a:pt x="71" y="1093"/>
                    <a:pt x="354" y="1359"/>
                    <a:pt x="666" y="1359"/>
                  </a:cubicBezTo>
                  <a:cubicBezTo>
                    <a:pt x="702" y="1359"/>
                    <a:pt x="738" y="1355"/>
                    <a:pt x="775" y="1348"/>
                  </a:cubicBezTo>
                  <a:cubicBezTo>
                    <a:pt x="1127" y="1278"/>
                    <a:pt x="1338" y="996"/>
                    <a:pt x="1338" y="644"/>
                  </a:cubicBezTo>
                  <a:cubicBezTo>
                    <a:pt x="1274" y="266"/>
                    <a:pt x="985" y="1"/>
                    <a:pt x="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16"/>
            <p:cNvSpPr/>
            <p:nvPr/>
          </p:nvSpPr>
          <p:spPr>
            <a:xfrm rot="-616292" flipH="1">
              <a:off x="8958185" y="1216319"/>
              <a:ext cx="40472" cy="28173"/>
            </a:xfrm>
            <a:custGeom>
              <a:avLst/>
              <a:gdLst/>
              <a:ahLst/>
              <a:cxnLst/>
              <a:rect l="l" t="t" r="r" b="b"/>
              <a:pathLst>
                <a:path w="1619" h="1127" extrusionOk="0">
                  <a:moveTo>
                    <a:pt x="915" y="1"/>
                  </a:moveTo>
                  <a:cubicBezTo>
                    <a:pt x="423" y="71"/>
                    <a:pt x="1" y="423"/>
                    <a:pt x="1" y="775"/>
                  </a:cubicBezTo>
                  <a:cubicBezTo>
                    <a:pt x="71" y="1126"/>
                    <a:pt x="352" y="1126"/>
                    <a:pt x="634" y="1126"/>
                  </a:cubicBezTo>
                  <a:cubicBezTo>
                    <a:pt x="1196" y="1056"/>
                    <a:pt x="1619" y="845"/>
                    <a:pt x="1548" y="423"/>
                  </a:cubicBezTo>
                  <a:cubicBezTo>
                    <a:pt x="1548" y="1"/>
                    <a:pt x="1196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16"/>
            <p:cNvSpPr/>
            <p:nvPr/>
          </p:nvSpPr>
          <p:spPr>
            <a:xfrm rot="-616292" flipH="1">
              <a:off x="8648866" y="700833"/>
              <a:ext cx="36947" cy="31948"/>
            </a:xfrm>
            <a:custGeom>
              <a:avLst/>
              <a:gdLst/>
              <a:ahLst/>
              <a:cxnLst/>
              <a:rect l="l" t="t" r="r" b="b"/>
              <a:pathLst>
                <a:path w="1478" h="1278" extrusionOk="0">
                  <a:moveTo>
                    <a:pt x="704" y="1"/>
                  </a:moveTo>
                  <a:cubicBezTo>
                    <a:pt x="352" y="1"/>
                    <a:pt x="0" y="352"/>
                    <a:pt x="0" y="704"/>
                  </a:cubicBezTo>
                  <a:cubicBezTo>
                    <a:pt x="63" y="1019"/>
                    <a:pt x="239" y="1278"/>
                    <a:pt x="477" y="1278"/>
                  </a:cubicBezTo>
                  <a:cubicBezTo>
                    <a:pt x="505" y="1278"/>
                    <a:pt x="534" y="1274"/>
                    <a:pt x="563" y="1267"/>
                  </a:cubicBezTo>
                  <a:cubicBezTo>
                    <a:pt x="844" y="1197"/>
                    <a:pt x="1478" y="704"/>
                    <a:pt x="1337" y="352"/>
                  </a:cubicBezTo>
                  <a:cubicBezTo>
                    <a:pt x="1266" y="1"/>
                    <a:pt x="985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16"/>
            <p:cNvSpPr/>
            <p:nvPr/>
          </p:nvSpPr>
          <p:spPr>
            <a:xfrm rot="-616292" flipH="1">
              <a:off x="9125320" y="883973"/>
              <a:ext cx="38722" cy="32573"/>
            </a:xfrm>
            <a:custGeom>
              <a:avLst/>
              <a:gdLst/>
              <a:ahLst/>
              <a:cxnLst/>
              <a:rect l="l" t="t" r="r" b="b"/>
              <a:pathLst>
                <a:path w="1549" h="1303" extrusionOk="0">
                  <a:moveTo>
                    <a:pt x="894" y="0"/>
                  </a:moveTo>
                  <a:cubicBezTo>
                    <a:pt x="695" y="0"/>
                    <a:pt x="503" y="70"/>
                    <a:pt x="353" y="221"/>
                  </a:cubicBezTo>
                  <a:cubicBezTo>
                    <a:pt x="71" y="432"/>
                    <a:pt x="1" y="784"/>
                    <a:pt x="212" y="1065"/>
                  </a:cubicBezTo>
                  <a:cubicBezTo>
                    <a:pt x="317" y="1224"/>
                    <a:pt x="462" y="1303"/>
                    <a:pt x="588" y="1303"/>
                  </a:cubicBezTo>
                  <a:cubicBezTo>
                    <a:pt x="630" y="1303"/>
                    <a:pt x="669" y="1294"/>
                    <a:pt x="704" y="1276"/>
                  </a:cubicBezTo>
                  <a:cubicBezTo>
                    <a:pt x="986" y="1206"/>
                    <a:pt x="1548" y="573"/>
                    <a:pt x="1548" y="292"/>
                  </a:cubicBezTo>
                  <a:cubicBezTo>
                    <a:pt x="1478" y="221"/>
                    <a:pt x="1408" y="151"/>
                    <a:pt x="1408" y="151"/>
                  </a:cubicBezTo>
                  <a:cubicBezTo>
                    <a:pt x="1244" y="53"/>
                    <a:pt x="1066" y="0"/>
                    <a:pt x="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16"/>
            <p:cNvSpPr/>
            <p:nvPr/>
          </p:nvSpPr>
          <p:spPr>
            <a:xfrm rot="-616292" flipH="1">
              <a:off x="8775719" y="3125207"/>
              <a:ext cx="31673" cy="28623"/>
            </a:xfrm>
            <a:custGeom>
              <a:avLst/>
              <a:gdLst/>
              <a:ahLst/>
              <a:cxnLst/>
              <a:rect l="l" t="t" r="r" b="b"/>
              <a:pathLst>
                <a:path w="1267" h="1145" extrusionOk="0">
                  <a:moveTo>
                    <a:pt x="563" y="1"/>
                  </a:moveTo>
                  <a:cubicBezTo>
                    <a:pt x="212" y="1"/>
                    <a:pt x="1" y="282"/>
                    <a:pt x="1" y="564"/>
                  </a:cubicBezTo>
                  <a:cubicBezTo>
                    <a:pt x="36" y="951"/>
                    <a:pt x="317" y="1144"/>
                    <a:pt x="607" y="1144"/>
                  </a:cubicBezTo>
                  <a:cubicBezTo>
                    <a:pt x="898" y="1144"/>
                    <a:pt x="1196" y="951"/>
                    <a:pt x="1267" y="564"/>
                  </a:cubicBezTo>
                  <a:cubicBezTo>
                    <a:pt x="1196" y="212"/>
                    <a:pt x="985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16"/>
            <p:cNvSpPr/>
            <p:nvPr/>
          </p:nvSpPr>
          <p:spPr>
            <a:xfrm rot="-616292" flipH="1">
              <a:off x="8801039" y="629309"/>
              <a:ext cx="29923" cy="40472"/>
            </a:xfrm>
            <a:custGeom>
              <a:avLst/>
              <a:gdLst/>
              <a:ahLst/>
              <a:cxnLst/>
              <a:rect l="l" t="t" r="r" b="b"/>
              <a:pathLst>
                <a:path w="1197" h="1619" extrusionOk="0">
                  <a:moveTo>
                    <a:pt x="915" y="0"/>
                  </a:moveTo>
                  <a:cubicBezTo>
                    <a:pt x="634" y="0"/>
                    <a:pt x="423" y="70"/>
                    <a:pt x="282" y="281"/>
                  </a:cubicBezTo>
                  <a:cubicBezTo>
                    <a:pt x="71" y="492"/>
                    <a:pt x="1" y="774"/>
                    <a:pt x="71" y="1055"/>
                  </a:cubicBezTo>
                  <a:cubicBezTo>
                    <a:pt x="71" y="1337"/>
                    <a:pt x="352" y="1618"/>
                    <a:pt x="634" y="1618"/>
                  </a:cubicBezTo>
                  <a:cubicBezTo>
                    <a:pt x="1056" y="1618"/>
                    <a:pt x="1126" y="1337"/>
                    <a:pt x="1126" y="985"/>
                  </a:cubicBezTo>
                  <a:lnTo>
                    <a:pt x="1126" y="633"/>
                  </a:lnTo>
                  <a:cubicBezTo>
                    <a:pt x="1126" y="352"/>
                    <a:pt x="1197" y="141"/>
                    <a:pt x="9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16"/>
            <p:cNvSpPr/>
            <p:nvPr/>
          </p:nvSpPr>
          <p:spPr>
            <a:xfrm rot="-616292" flipH="1">
              <a:off x="8660265" y="1077856"/>
              <a:ext cx="29923" cy="35647"/>
            </a:xfrm>
            <a:custGeom>
              <a:avLst/>
              <a:gdLst/>
              <a:ahLst/>
              <a:cxnLst/>
              <a:rect l="l" t="t" r="r" b="b"/>
              <a:pathLst>
                <a:path w="1197" h="1426" extrusionOk="0">
                  <a:moveTo>
                    <a:pt x="817" y="0"/>
                  </a:moveTo>
                  <a:cubicBezTo>
                    <a:pt x="779" y="0"/>
                    <a:pt x="740" y="6"/>
                    <a:pt x="704" y="18"/>
                  </a:cubicBezTo>
                  <a:cubicBezTo>
                    <a:pt x="282" y="159"/>
                    <a:pt x="1" y="581"/>
                    <a:pt x="71" y="1003"/>
                  </a:cubicBezTo>
                  <a:cubicBezTo>
                    <a:pt x="71" y="1285"/>
                    <a:pt x="212" y="1425"/>
                    <a:pt x="493" y="1425"/>
                  </a:cubicBezTo>
                  <a:cubicBezTo>
                    <a:pt x="915" y="1285"/>
                    <a:pt x="1197" y="862"/>
                    <a:pt x="1197" y="370"/>
                  </a:cubicBezTo>
                  <a:cubicBezTo>
                    <a:pt x="1197" y="137"/>
                    <a:pt x="1004" y="0"/>
                    <a:pt x="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16"/>
            <p:cNvSpPr/>
            <p:nvPr/>
          </p:nvSpPr>
          <p:spPr>
            <a:xfrm rot="-616292" flipH="1">
              <a:off x="9027911" y="4142336"/>
              <a:ext cx="38697" cy="25248"/>
            </a:xfrm>
            <a:custGeom>
              <a:avLst/>
              <a:gdLst/>
              <a:ahLst/>
              <a:cxnLst/>
              <a:rect l="l" t="t" r="r" b="b"/>
              <a:pathLst>
                <a:path w="1548" h="1010" extrusionOk="0">
                  <a:moveTo>
                    <a:pt x="633" y="0"/>
                  </a:moveTo>
                  <a:cubicBezTo>
                    <a:pt x="281" y="0"/>
                    <a:pt x="0" y="71"/>
                    <a:pt x="70" y="563"/>
                  </a:cubicBezTo>
                  <a:cubicBezTo>
                    <a:pt x="126" y="894"/>
                    <a:pt x="354" y="1009"/>
                    <a:pt x="620" y="1009"/>
                  </a:cubicBezTo>
                  <a:cubicBezTo>
                    <a:pt x="693" y="1009"/>
                    <a:pt x="769" y="1000"/>
                    <a:pt x="844" y="985"/>
                  </a:cubicBezTo>
                  <a:cubicBezTo>
                    <a:pt x="1126" y="915"/>
                    <a:pt x="1548" y="774"/>
                    <a:pt x="1477" y="352"/>
                  </a:cubicBezTo>
                  <a:cubicBezTo>
                    <a:pt x="1337" y="0"/>
                    <a:pt x="985" y="0"/>
                    <a:pt x="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16"/>
            <p:cNvSpPr/>
            <p:nvPr/>
          </p:nvSpPr>
          <p:spPr>
            <a:xfrm rot="-616292" flipH="1">
              <a:off x="8567472" y="597656"/>
              <a:ext cx="33422" cy="30548"/>
            </a:xfrm>
            <a:custGeom>
              <a:avLst/>
              <a:gdLst/>
              <a:ahLst/>
              <a:cxnLst/>
              <a:rect l="l" t="t" r="r" b="b"/>
              <a:pathLst>
                <a:path w="1337" h="1222" extrusionOk="0">
                  <a:moveTo>
                    <a:pt x="673" y="1"/>
                  </a:moveTo>
                  <a:cubicBezTo>
                    <a:pt x="636" y="1"/>
                    <a:pt x="600" y="4"/>
                    <a:pt x="563" y="12"/>
                  </a:cubicBezTo>
                  <a:cubicBezTo>
                    <a:pt x="211" y="12"/>
                    <a:pt x="0" y="364"/>
                    <a:pt x="70" y="715"/>
                  </a:cubicBezTo>
                  <a:cubicBezTo>
                    <a:pt x="132" y="1022"/>
                    <a:pt x="353" y="1221"/>
                    <a:pt x="641" y="1221"/>
                  </a:cubicBezTo>
                  <a:cubicBezTo>
                    <a:pt x="684" y="1221"/>
                    <a:pt x="728" y="1217"/>
                    <a:pt x="774" y="1208"/>
                  </a:cubicBezTo>
                  <a:cubicBezTo>
                    <a:pt x="1126" y="1208"/>
                    <a:pt x="1337" y="926"/>
                    <a:pt x="1337" y="575"/>
                  </a:cubicBezTo>
                  <a:cubicBezTo>
                    <a:pt x="1274" y="260"/>
                    <a:pt x="985" y="1"/>
                    <a:pt x="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16"/>
            <p:cNvSpPr/>
            <p:nvPr/>
          </p:nvSpPr>
          <p:spPr>
            <a:xfrm rot="-616292" flipH="1">
              <a:off x="8719489" y="3915478"/>
              <a:ext cx="29923" cy="35097"/>
            </a:xfrm>
            <a:custGeom>
              <a:avLst/>
              <a:gdLst/>
              <a:ahLst/>
              <a:cxnLst/>
              <a:rect l="l" t="t" r="r" b="b"/>
              <a:pathLst>
                <a:path w="1197" h="1404" extrusionOk="0">
                  <a:moveTo>
                    <a:pt x="809" y="0"/>
                  </a:moveTo>
                  <a:cubicBezTo>
                    <a:pt x="777" y="0"/>
                    <a:pt x="742" y="6"/>
                    <a:pt x="704" y="19"/>
                  </a:cubicBezTo>
                  <a:cubicBezTo>
                    <a:pt x="352" y="19"/>
                    <a:pt x="141" y="300"/>
                    <a:pt x="71" y="652"/>
                  </a:cubicBezTo>
                  <a:cubicBezTo>
                    <a:pt x="1" y="863"/>
                    <a:pt x="71" y="1144"/>
                    <a:pt x="212" y="1285"/>
                  </a:cubicBezTo>
                  <a:cubicBezTo>
                    <a:pt x="318" y="1370"/>
                    <a:pt x="411" y="1403"/>
                    <a:pt x="495" y="1403"/>
                  </a:cubicBezTo>
                  <a:cubicBezTo>
                    <a:pt x="691" y="1403"/>
                    <a:pt x="838" y="1221"/>
                    <a:pt x="986" y="1074"/>
                  </a:cubicBezTo>
                  <a:lnTo>
                    <a:pt x="1197" y="863"/>
                  </a:lnTo>
                  <a:cubicBezTo>
                    <a:pt x="1197" y="652"/>
                    <a:pt x="1126" y="441"/>
                    <a:pt x="1056" y="300"/>
                  </a:cubicBezTo>
                  <a:cubicBezTo>
                    <a:pt x="1056" y="126"/>
                    <a:pt x="961" y="0"/>
                    <a:pt x="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16"/>
            <p:cNvSpPr/>
            <p:nvPr/>
          </p:nvSpPr>
          <p:spPr>
            <a:xfrm rot="-616292" flipH="1">
              <a:off x="8753711" y="1993302"/>
              <a:ext cx="36947" cy="24873"/>
            </a:xfrm>
            <a:custGeom>
              <a:avLst/>
              <a:gdLst/>
              <a:ahLst/>
              <a:cxnLst/>
              <a:rect l="l" t="t" r="r" b="b"/>
              <a:pathLst>
                <a:path w="1478" h="995" extrusionOk="0">
                  <a:moveTo>
                    <a:pt x="644" y="0"/>
                  </a:moveTo>
                  <a:cubicBezTo>
                    <a:pt x="615" y="0"/>
                    <a:pt x="588" y="3"/>
                    <a:pt x="563" y="9"/>
                  </a:cubicBezTo>
                  <a:cubicBezTo>
                    <a:pt x="282" y="9"/>
                    <a:pt x="0" y="150"/>
                    <a:pt x="71" y="502"/>
                  </a:cubicBezTo>
                  <a:cubicBezTo>
                    <a:pt x="211" y="994"/>
                    <a:pt x="704" y="994"/>
                    <a:pt x="985" y="994"/>
                  </a:cubicBezTo>
                  <a:cubicBezTo>
                    <a:pt x="1196" y="994"/>
                    <a:pt x="1478" y="924"/>
                    <a:pt x="1478" y="643"/>
                  </a:cubicBezTo>
                  <a:cubicBezTo>
                    <a:pt x="1478" y="321"/>
                    <a:pt x="950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16"/>
            <p:cNvSpPr/>
            <p:nvPr/>
          </p:nvSpPr>
          <p:spPr>
            <a:xfrm rot="-616292" flipH="1">
              <a:off x="9127726" y="620100"/>
              <a:ext cx="29923" cy="35197"/>
            </a:xfrm>
            <a:custGeom>
              <a:avLst/>
              <a:gdLst/>
              <a:ahLst/>
              <a:cxnLst/>
              <a:rect l="l" t="t" r="r" b="b"/>
              <a:pathLst>
                <a:path w="1197" h="1408" extrusionOk="0">
                  <a:moveTo>
                    <a:pt x="915" y="1"/>
                  </a:moveTo>
                  <a:cubicBezTo>
                    <a:pt x="353" y="141"/>
                    <a:pt x="1" y="634"/>
                    <a:pt x="71" y="1197"/>
                  </a:cubicBezTo>
                  <a:cubicBezTo>
                    <a:pt x="71" y="1337"/>
                    <a:pt x="212" y="1408"/>
                    <a:pt x="353" y="1408"/>
                  </a:cubicBezTo>
                  <a:cubicBezTo>
                    <a:pt x="775" y="1126"/>
                    <a:pt x="1056" y="775"/>
                    <a:pt x="1197" y="353"/>
                  </a:cubicBezTo>
                  <a:cubicBezTo>
                    <a:pt x="1197" y="141"/>
                    <a:pt x="1056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16"/>
            <p:cNvSpPr/>
            <p:nvPr/>
          </p:nvSpPr>
          <p:spPr>
            <a:xfrm rot="-616292" flipH="1">
              <a:off x="8615252" y="128612"/>
              <a:ext cx="27923" cy="32023"/>
            </a:xfrm>
            <a:custGeom>
              <a:avLst/>
              <a:gdLst/>
              <a:ahLst/>
              <a:cxnLst/>
              <a:rect l="l" t="t" r="r" b="b"/>
              <a:pathLst>
                <a:path w="1117" h="1281" extrusionOk="0">
                  <a:moveTo>
                    <a:pt x="786" y="0"/>
                  </a:moveTo>
                  <a:cubicBezTo>
                    <a:pt x="759" y="0"/>
                    <a:pt x="731" y="5"/>
                    <a:pt x="703" y="14"/>
                  </a:cubicBezTo>
                  <a:cubicBezTo>
                    <a:pt x="281" y="14"/>
                    <a:pt x="0" y="365"/>
                    <a:pt x="0" y="717"/>
                  </a:cubicBezTo>
                  <a:cubicBezTo>
                    <a:pt x="0" y="999"/>
                    <a:pt x="141" y="1280"/>
                    <a:pt x="422" y="1280"/>
                  </a:cubicBezTo>
                  <a:cubicBezTo>
                    <a:pt x="774" y="1280"/>
                    <a:pt x="1055" y="858"/>
                    <a:pt x="1055" y="436"/>
                  </a:cubicBezTo>
                  <a:cubicBezTo>
                    <a:pt x="1116" y="191"/>
                    <a:pt x="965" y="0"/>
                    <a:pt x="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16"/>
            <p:cNvSpPr/>
            <p:nvPr/>
          </p:nvSpPr>
          <p:spPr>
            <a:xfrm rot="-616292" flipH="1">
              <a:off x="8941092" y="3624074"/>
              <a:ext cx="29923" cy="29523"/>
            </a:xfrm>
            <a:custGeom>
              <a:avLst/>
              <a:gdLst/>
              <a:ahLst/>
              <a:cxnLst/>
              <a:rect l="l" t="t" r="r" b="b"/>
              <a:pathLst>
                <a:path w="1197" h="1181" extrusionOk="0">
                  <a:moveTo>
                    <a:pt x="706" y="0"/>
                  </a:moveTo>
                  <a:cubicBezTo>
                    <a:pt x="640" y="0"/>
                    <a:pt x="568" y="14"/>
                    <a:pt x="493" y="44"/>
                  </a:cubicBezTo>
                  <a:cubicBezTo>
                    <a:pt x="211" y="44"/>
                    <a:pt x="0" y="325"/>
                    <a:pt x="0" y="677"/>
                  </a:cubicBezTo>
                  <a:cubicBezTo>
                    <a:pt x="0" y="929"/>
                    <a:pt x="225" y="1181"/>
                    <a:pt x="525" y="1181"/>
                  </a:cubicBezTo>
                  <a:cubicBezTo>
                    <a:pt x="560" y="1181"/>
                    <a:pt x="596" y="1177"/>
                    <a:pt x="633" y="1170"/>
                  </a:cubicBezTo>
                  <a:cubicBezTo>
                    <a:pt x="985" y="1099"/>
                    <a:pt x="1196" y="818"/>
                    <a:pt x="1126" y="466"/>
                  </a:cubicBezTo>
                  <a:cubicBezTo>
                    <a:pt x="1126" y="190"/>
                    <a:pt x="952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16"/>
            <p:cNvSpPr/>
            <p:nvPr/>
          </p:nvSpPr>
          <p:spPr>
            <a:xfrm rot="-616292" flipH="1">
              <a:off x="8875837" y="544186"/>
              <a:ext cx="29923" cy="30198"/>
            </a:xfrm>
            <a:custGeom>
              <a:avLst/>
              <a:gdLst/>
              <a:ahLst/>
              <a:cxnLst/>
              <a:rect l="l" t="t" r="r" b="b"/>
              <a:pathLst>
                <a:path w="1197" h="1208" extrusionOk="0">
                  <a:moveTo>
                    <a:pt x="634" y="0"/>
                  </a:moveTo>
                  <a:cubicBezTo>
                    <a:pt x="282" y="71"/>
                    <a:pt x="1" y="352"/>
                    <a:pt x="71" y="704"/>
                  </a:cubicBezTo>
                  <a:cubicBezTo>
                    <a:pt x="71" y="955"/>
                    <a:pt x="296" y="1207"/>
                    <a:pt x="596" y="1207"/>
                  </a:cubicBezTo>
                  <a:cubicBezTo>
                    <a:pt x="631" y="1207"/>
                    <a:pt x="667" y="1204"/>
                    <a:pt x="704" y="1196"/>
                  </a:cubicBezTo>
                  <a:cubicBezTo>
                    <a:pt x="986" y="1126"/>
                    <a:pt x="1197" y="844"/>
                    <a:pt x="1197" y="563"/>
                  </a:cubicBezTo>
                  <a:cubicBezTo>
                    <a:pt x="1127" y="282"/>
                    <a:pt x="915" y="71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16"/>
            <p:cNvSpPr/>
            <p:nvPr/>
          </p:nvSpPr>
          <p:spPr>
            <a:xfrm rot="-616292" flipH="1">
              <a:off x="8680119" y="1850287"/>
              <a:ext cx="28148" cy="31848"/>
            </a:xfrm>
            <a:custGeom>
              <a:avLst/>
              <a:gdLst/>
              <a:ahLst/>
              <a:cxnLst/>
              <a:rect l="l" t="t" r="r" b="b"/>
              <a:pathLst>
                <a:path w="1126" h="1274" extrusionOk="0">
                  <a:moveTo>
                    <a:pt x="705" y="0"/>
                  </a:moveTo>
                  <a:cubicBezTo>
                    <a:pt x="369" y="0"/>
                    <a:pt x="0" y="452"/>
                    <a:pt x="0" y="781"/>
                  </a:cubicBezTo>
                  <a:cubicBezTo>
                    <a:pt x="0" y="1062"/>
                    <a:pt x="141" y="1273"/>
                    <a:pt x="422" y="1273"/>
                  </a:cubicBezTo>
                  <a:cubicBezTo>
                    <a:pt x="844" y="1203"/>
                    <a:pt x="1126" y="851"/>
                    <a:pt x="1056" y="429"/>
                  </a:cubicBezTo>
                  <a:cubicBezTo>
                    <a:pt x="1126" y="218"/>
                    <a:pt x="985" y="7"/>
                    <a:pt x="774" y="7"/>
                  </a:cubicBezTo>
                  <a:cubicBezTo>
                    <a:pt x="751" y="2"/>
                    <a:pt x="728" y="0"/>
                    <a:pt x="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16"/>
            <p:cNvSpPr/>
            <p:nvPr/>
          </p:nvSpPr>
          <p:spPr>
            <a:xfrm rot="-616292" flipH="1">
              <a:off x="8556257" y="703929"/>
              <a:ext cx="29923" cy="29923"/>
            </a:xfrm>
            <a:custGeom>
              <a:avLst/>
              <a:gdLst/>
              <a:ahLst/>
              <a:cxnLst/>
              <a:rect l="l" t="t" r="r" b="b"/>
              <a:pathLst>
                <a:path w="1197" h="1197" extrusionOk="0">
                  <a:moveTo>
                    <a:pt x="774" y="1"/>
                  </a:moveTo>
                  <a:cubicBezTo>
                    <a:pt x="352" y="1"/>
                    <a:pt x="1" y="353"/>
                    <a:pt x="1" y="775"/>
                  </a:cubicBezTo>
                  <a:cubicBezTo>
                    <a:pt x="1" y="986"/>
                    <a:pt x="212" y="1197"/>
                    <a:pt x="423" y="1197"/>
                  </a:cubicBezTo>
                  <a:cubicBezTo>
                    <a:pt x="845" y="1127"/>
                    <a:pt x="1126" y="775"/>
                    <a:pt x="1197" y="423"/>
                  </a:cubicBezTo>
                  <a:cubicBezTo>
                    <a:pt x="1197" y="142"/>
                    <a:pt x="1056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16"/>
            <p:cNvSpPr/>
            <p:nvPr/>
          </p:nvSpPr>
          <p:spPr>
            <a:xfrm rot="-616292" flipH="1">
              <a:off x="9018972" y="703868"/>
              <a:ext cx="29923" cy="28373"/>
            </a:xfrm>
            <a:custGeom>
              <a:avLst/>
              <a:gdLst/>
              <a:ahLst/>
              <a:cxnLst/>
              <a:rect l="l" t="t" r="r" b="b"/>
              <a:pathLst>
                <a:path w="1197" h="1135" extrusionOk="0">
                  <a:moveTo>
                    <a:pt x="613" y="0"/>
                  </a:moveTo>
                  <a:cubicBezTo>
                    <a:pt x="294" y="0"/>
                    <a:pt x="1" y="321"/>
                    <a:pt x="1" y="642"/>
                  </a:cubicBezTo>
                  <a:cubicBezTo>
                    <a:pt x="71" y="924"/>
                    <a:pt x="141" y="1135"/>
                    <a:pt x="423" y="1135"/>
                  </a:cubicBezTo>
                  <a:cubicBezTo>
                    <a:pt x="845" y="1135"/>
                    <a:pt x="1126" y="783"/>
                    <a:pt x="1197" y="431"/>
                  </a:cubicBezTo>
                  <a:cubicBezTo>
                    <a:pt x="1197" y="150"/>
                    <a:pt x="986" y="9"/>
                    <a:pt x="704" y="9"/>
                  </a:cubicBezTo>
                  <a:cubicBezTo>
                    <a:pt x="674" y="3"/>
                    <a:pt x="643" y="0"/>
                    <a:pt x="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16"/>
            <p:cNvSpPr/>
            <p:nvPr/>
          </p:nvSpPr>
          <p:spPr>
            <a:xfrm rot="-616292" flipH="1">
              <a:off x="8739380" y="193998"/>
              <a:ext cx="22898" cy="33897"/>
            </a:xfrm>
            <a:custGeom>
              <a:avLst/>
              <a:gdLst/>
              <a:ahLst/>
              <a:cxnLst/>
              <a:rect l="l" t="t" r="r" b="b"/>
              <a:pathLst>
                <a:path w="916" h="1356" extrusionOk="0">
                  <a:moveTo>
                    <a:pt x="322" y="0"/>
                  </a:moveTo>
                  <a:cubicBezTo>
                    <a:pt x="57" y="0"/>
                    <a:pt x="1" y="259"/>
                    <a:pt x="1" y="574"/>
                  </a:cubicBezTo>
                  <a:cubicBezTo>
                    <a:pt x="1" y="965"/>
                    <a:pt x="181" y="1356"/>
                    <a:pt x="487" y="1356"/>
                  </a:cubicBezTo>
                  <a:cubicBezTo>
                    <a:pt x="512" y="1356"/>
                    <a:pt x="537" y="1353"/>
                    <a:pt x="563" y="1348"/>
                  </a:cubicBezTo>
                  <a:cubicBezTo>
                    <a:pt x="915" y="1278"/>
                    <a:pt x="915" y="996"/>
                    <a:pt x="915" y="715"/>
                  </a:cubicBezTo>
                  <a:cubicBezTo>
                    <a:pt x="915" y="363"/>
                    <a:pt x="704" y="11"/>
                    <a:pt x="423" y="11"/>
                  </a:cubicBezTo>
                  <a:cubicBezTo>
                    <a:pt x="386" y="4"/>
                    <a:pt x="352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16"/>
            <p:cNvSpPr/>
            <p:nvPr/>
          </p:nvSpPr>
          <p:spPr>
            <a:xfrm rot="-616292" flipH="1">
              <a:off x="8607995" y="1098944"/>
              <a:ext cx="31673" cy="27948"/>
            </a:xfrm>
            <a:custGeom>
              <a:avLst/>
              <a:gdLst/>
              <a:ahLst/>
              <a:cxnLst/>
              <a:rect l="l" t="t" r="r" b="b"/>
              <a:pathLst>
                <a:path w="1267" h="1118" extrusionOk="0">
                  <a:moveTo>
                    <a:pt x="811" y="1"/>
                  </a:moveTo>
                  <a:cubicBezTo>
                    <a:pt x="754" y="1"/>
                    <a:pt x="693" y="15"/>
                    <a:pt x="633" y="45"/>
                  </a:cubicBezTo>
                  <a:cubicBezTo>
                    <a:pt x="282" y="45"/>
                    <a:pt x="0" y="396"/>
                    <a:pt x="70" y="748"/>
                  </a:cubicBezTo>
                  <a:cubicBezTo>
                    <a:pt x="70" y="981"/>
                    <a:pt x="264" y="1118"/>
                    <a:pt x="530" y="1118"/>
                  </a:cubicBezTo>
                  <a:cubicBezTo>
                    <a:pt x="585" y="1118"/>
                    <a:pt x="643" y="1112"/>
                    <a:pt x="704" y="1100"/>
                  </a:cubicBezTo>
                  <a:cubicBezTo>
                    <a:pt x="985" y="1030"/>
                    <a:pt x="1266" y="819"/>
                    <a:pt x="1196" y="467"/>
                  </a:cubicBezTo>
                  <a:cubicBezTo>
                    <a:pt x="1196" y="190"/>
                    <a:pt x="1022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16"/>
            <p:cNvSpPr/>
            <p:nvPr/>
          </p:nvSpPr>
          <p:spPr>
            <a:xfrm rot="-616292" flipH="1">
              <a:off x="9070593" y="2873063"/>
              <a:ext cx="26398" cy="31673"/>
            </a:xfrm>
            <a:custGeom>
              <a:avLst/>
              <a:gdLst/>
              <a:ahLst/>
              <a:cxnLst/>
              <a:rect l="l" t="t" r="r" b="b"/>
              <a:pathLst>
                <a:path w="1056" h="1267" extrusionOk="0">
                  <a:moveTo>
                    <a:pt x="633" y="0"/>
                  </a:moveTo>
                  <a:cubicBezTo>
                    <a:pt x="211" y="71"/>
                    <a:pt x="0" y="422"/>
                    <a:pt x="71" y="844"/>
                  </a:cubicBezTo>
                  <a:cubicBezTo>
                    <a:pt x="71" y="1126"/>
                    <a:pt x="282" y="1266"/>
                    <a:pt x="563" y="1266"/>
                  </a:cubicBezTo>
                  <a:cubicBezTo>
                    <a:pt x="844" y="1266"/>
                    <a:pt x="1055" y="844"/>
                    <a:pt x="985" y="422"/>
                  </a:cubicBezTo>
                  <a:cubicBezTo>
                    <a:pt x="985" y="141"/>
                    <a:pt x="844" y="0"/>
                    <a:pt x="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16"/>
            <p:cNvSpPr/>
            <p:nvPr/>
          </p:nvSpPr>
          <p:spPr>
            <a:xfrm rot="-616292" flipH="1">
              <a:off x="8931428" y="2338661"/>
              <a:ext cx="26398" cy="32198"/>
            </a:xfrm>
            <a:custGeom>
              <a:avLst/>
              <a:gdLst/>
              <a:ahLst/>
              <a:cxnLst/>
              <a:rect l="l" t="t" r="r" b="b"/>
              <a:pathLst>
                <a:path w="1056" h="1288" extrusionOk="0">
                  <a:moveTo>
                    <a:pt x="688" y="1"/>
                  </a:moveTo>
                  <a:cubicBezTo>
                    <a:pt x="651" y="1"/>
                    <a:pt x="610" y="5"/>
                    <a:pt x="563" y="15"/>
                  </a:cubicBezTo>
                  <a:cubicBezTo>
                    <a:pt x="212" y="85"/>
                    <a:pt x="1" y="437"/>
                    <a:pt x="1" y="859"/>
                  </a:cubicBezTo>
                  <a:cubicBezTo>
                    <a:pt x="1" y="1070"/>
                    <a:pt x="212" y="1281"/>
                    <a:pt x="423" y="1281"/>
                  </a:cubicBezTo>
                  <a:cubicBezTo>
                    <a:pt x="445" y="1285"/>
                    <a:pt x="468" y="1288"/>
                    <a:pt x="490" y="1288"/>
                  </a:cubicBezTo>
                  <a:cubicBezTo>
                    <a:pt x="810" y="1288"/>
                    <a:pt x="1056" y="831"/>
                    <a:pt x="1056" y="437"/>
                  </a:cubicBezTo>
                  <a:cubicBezTo>
                    <a:pt x="995" y="192"/>
                    <a:pt x="934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16"/>
            <p:cNvSpPr/>
            <p:nvPr/>
          </p:nvSpPr>
          <p:spPr>
            <a:xfrm rot="-616292" flipH="1">
              <a:off x="8846035" y="882148"/>
              <a:ext cx="28148" cy="31673"/>
            </a:xfrm>
            <a:custGeom>
              <a:avLst/>
              <a:gdLst/>
              <a:ahLst/>
              <a:cxnLst/>
              <a:rect l="l" t="t" r="r" b="b"/>
              <a:pathLst>
                <a:path w="1126" h="1267" extrusionOk="0">
                  <a:moveTo>
                    <a:pt x="492" y="1"/>
                  </a:moveTo>
                  <a:cubicBezTo>
                    <a:pt x="211" y="1"/>
                    <a:pt x="0" y="212"/>
                    <a:pt x="70" y="493"/>
                  </a:cubicBezTo>
                  <a:cubicBezTo>
                    <a:pt x="0" y="845"/>
                    <a:pt x="281" y="1197"/>
                    <a:pt x="633" y="1267"/>
                  </a:cubicBezTo>
                  <a:cubicBezTo>
                    <a:pt x="915" y="1267"/>
                    <a:pt x="1126" y="1056"/>
                    <a:pt x="1126" y="775"/>
                  </a:cubicBezTo>
                  <a:cubicBezTo>
                    <a:pt x="1126" y="423"/>
                    <a:pt x="844" y="71"/>
                    <a:pt x="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16"/>
            <p:cNvSpPr/>
            <p:nvPr/>
          </p:nvSpPr>
          <p:spPr>
            <a:xfrm rot="-616292" flipH="1">
              <a:off x="8753066" y="1690690"/>
              <a:ext cx="28173" cy="32023"/>
            </a:xfrm>
            <a:custGeom>
              <a:avLst/>
              <a:gdLst/>
              <a:ahLst/>
              <a:cxnLst/>
              <a:rect l="l" t="t" r="r" b="b"/>
              <a:pathLst>
                <a:path w="1127" h="1281" extrusionOk="0">
                  <a:moveTo>
                    <a:pt x="634" y="0"/>
                  </a:moveTo>
                  <a:cubicBezTo>
                    <a:pt x="282" y="141"/>
                    <a:pt x="1" y="493"/>
                    <a:pt x="1" y="915"/>
                  </a:cubicBezTo>
                  <a:cubicBezTo>
                    <a:pt x="1" y="1098"/>
                    <a:pt x="159" y="1280"/>
                    <a:pt x="384" y="1280"/>
                  </a:cubicBezTo>
                  <a:cubicBezTo>
                    <a:pt x="419" y="1280"/>
                    <a:pt x="455" y="1276"/>
                    <a:pt x="493" y="1267"/>
                  </a:cubicBezTo>
                  <a:cubicBezTo>
                    <a:pt x="845" y="1126"/>
                    <a:pt x="1126" y="774"/>
                    <a:pt x="1056" y="352"/>
                  </a:cubicBezTo>
                  <a:cubicBezTo>
                    <a:pt x="985" y="141"/>
                    <a:pt x="91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16"/>
            <p:cNvSpPr/>
            <p:nvPr/>
          </p:nvSpPr>
          <p:spPr>
            <a:xfrm rot="-616292" flipH="1">
              <a:off x="8743168" y="1125606"/>
              <a:ext cx="31698" cy="26748"/>
            </a:xfrm>
            <a:custGeom>
              <a:avLst/>
              <a:gdLst/>
              <a:ahLst/>
              <a:cxnLst/>
              <a:rect l="l" t="t" r="r" b="b"/>
              <a:pathLst>
                <a:path w="1268" h="1070" extrusionOk="0">
                  <a:moveTo>
                    <a:pt x="704" y="0"/>
                  </a:moveTo>
                  <a:cubicBezTo>
                    <a:pt x="353" y="0"/>
                    <a:pt x="1" y="352"/>
                    <a:pt x="1" y="704"/>
                  </a:cubicBezTo>
                  <a:cubicBezTo>
                    <a:pt x="1" y="887"/>
                    <a:pt x="159" y="1069"/>
                    <a:pt x="339" y="1069"/>
                  </a:cubicBezTo>
                  <a:cubicBezTo>
                    <a:pt x="366" y="1069"/>
                    <a:pt x="395" y="1065"/>
                    <a:pt x="423" y="1056"/>
                  </a:cubicBezTo>
                  <a:cubicBezTo>
                    <a:pt x="704" y="1056"/>
                    <a:pt x="1267" y="634"/>
                    <a:pt x="1267" y="352"/>
                  </a:cubicBezTo>
                  <a:cubicBezTo>
                    <a:pt x="1197" y="0"/>
                    <a:pt x="986" y="0"/>
                    <a:pt x="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16"/>
            <p:cNvSpPr/>
            <p:nvPr/>
          </p:nvSpPr>
          <p:spPr>
            <a:xfrm rot="-616292" flipH="1">
              <a:off x="8659567" y="323460"/>
              <a:ext cx="31673" cy="26423"/>
            </a:xfrm>
            <a:custGeom>
              <a:avLst/>
              <a:gdLst/>
              <a:ahLst/>
              <a:cxnLst/>
              <a:rect l="l" t="t" r="r" b="b"/>
              <a:pathLst>
                <a:path w="1267" h="1057" extrusionOk="0">
                  <a:moveTo>
                    <a:pt x="563" y="1"/>
                  </a:moveTo>
                  <a:cubicBezTo>
                    <a:pt x="212" y="1"/>
                    <a:pt x="1" y="212"/>
                    <a:pt x="1" y="564"/>
                  </a:cubicBezTo>
                  <a:cubicBezTo>
                    <a:pt x="1" y="915"/>
                    <a:pt x="282" y="1056"/>
                    <a:pt x="634" y="1056"/>
                  </a:cubicBezTo>
                  <a:cubicBezTo>
                    <a:pt x="986" y="1056"/>
                    <a:pt x="1267" y="915"/>
                    <a:pt x="1197" y="493"/>
                  </a:cubicBezTo>
                  <a:cubicBezTo>
                    <a:pt x="1197" y="212"/>
                    <a:pt x="845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16"/>
            <p:cNvSpPr/>
            <p:nvPr/>
          </p:nvSpPr>
          <p:spPr>
            <a:xfrm rot="-616292" flipH="1">
              <a:off x="9006625" y="1090374"/>
              <a:ext cx="31673" cy="26423"/>
            </a:xfrm>
            <a:custGeom>
              <a:avLst/>
              <a:gdLst/>
              <a:ahLst/>
              <a:cxnLst/>
              <a:rect l="l" t="t" r="r" b="b"/>
              <a:pathLst>
                <a:path w="1267" h="1057" extrusionOk="0">
                  <a:moveTo>
                    <a:pt x="563" y="1"/>
                  </a:moveTo>
                  <a:cubicBezTo>
                    <a:pt x="211" y="71"/>
                    <a:pt x="0" y="212"/>
                    <a:pt x="71" y="564"/>
                  </a:cubicBezTo>
                  <a:cubicBezTo>
                    <a:pt x="71" y="915"/>
                    <a:pt x="352" y="1056"/>
                    <a:pt x="704" y="1056"/>
                  </a:cubicBezTo>
                  <a:cubicBezTo>
                    <a:pt x="985" y="915"/>
                    <a:pt x="1267" y="845"/>
                    <a:pt x="1267" y="423"/>
                  </a:cubicBezTo>
                  <a:cubicBezTo>
                    <a:pt x="1196" y="1"/>
                    <a:pt x="845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16"/>
            <p:cNvSpPr/>
            <p:nvPr/>
          </p:nvSpPr>
          <p:spPr>
            <a:xfrm rot="-616292" flipH="1">
              <a:off x="9033444" y="3493216"/>
              <a:ext cx="28173" cy="26398"/>
            </a:xfrm>
            <a:custGeom>
              <a:avLst/>
              <a:gdLst/>
              <a:ahLst/>
              <a:cxnLst/>
              <a:rect l="l" t="t" r="r" b="b"/>
              <a:pathLst>
                <a:path w="1127" h="1056" extrusionOk="0">
                  <a:moveTo>
                    <a:pt x="493" y="0"/>
                  </a:moveTo>
                  <a:cubicBezTo>
                    <a:pt x="212" y="0"/>
                    <a:pt x="71" y="212"/>
                    <a:pt x="71" y="493"/>
                  </a:cubicBezTo>
                  <a:cubicBezTo>
                    <a:pt x="1" y="774"/>
                    <a:pt x="282" y="1056"/>
                    <a:pt x="634" y="1056"/>
                  </a:cubicBezTo>
                  <a:cubicBezTo>
                    <a:pt x="915" y="1056"/>
                    <a:pt x="1126" y="845"/>
                    <a:pt x="1126" y="493"/>
                  </a:cubicBezTo>
                  <a:cubicBezTo>
                    <a:pt x="1056" y="212"/>
                    <a:pt x="774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16"/>
            <p:cNvSpPr/>
            <p:nvPr/>
          </p:nvSpPr>
          <p:spPr>
            <a:xfrm rot="-616292" flipH="1">
              <a:off x="8565522" y="3031279"/>
              <a:ext cx="29898" cy="25448"/>
            </a:xfrm>
            <a:custGeom>
              <a:avLst/>
              <a:gdLst/>
              <a:ahLst/>
              <a:cxnLst/>
              <a:rect l="l" t="t" r="r" b="b"/>
              <a:pathLst>
                <a:path w="1196" h="1018" extrusionOk="0">
                  <a:moveTo>
                    <a:pt x="636" y="1"/>
                  </a:moveTo>
                  <a:cubicBezTo>
                    <a:pt x="589" y="1"/>
                    <a:pt x="541" y="7"/>
                    <a:pt x="492" y="19"/>
                  </a:cubicBezTo>
                  <a:cubicBezTo>
                    <a:pt x="211" y="19"/>
                    <a:pt x="0" y="300"/>
                    <a:pt x="70" y="582"/>
                  </a:cubicBezTo>
                  <a:cubicBezTo>
                    <a:pt x="70" y="826"/>
                    <a:pt x="283" y="1017"/>
                    <a:pt x="523" y="1017"/>
                  </a:cubicBezTo>
                  <a:cubicBezTo>
                    <a:pt x="559" y="1017"/>
                    <a:pt x="596" y="1013"/>
                    <a:pt x="633" y="1004"/>
                  </a:cubicBezTo>
                  <a:cubicBezTo>
                    <a:pt x="915" y="1004"/>
                    <a:pt x="1196" y="722"/>
                    <a:pt x="1126" y="371"/>
                  </a:cubicBezTo>
                  <a:cubicBezTo>
                    <a:pt x="1067" y="137"/>
                    <a:pt x="864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16"/>
            <p:cNvSpPr/>
            <p:nvPr/>
          </p:nvSpPr>
          <p:spPr>
            <a:xfrm rot="-616292" flipH="1">
              <a:off x="8735380" y="539436"/>
              <a:ext cx="24623" cy="28423"/>
            </a:xfrm>
            <a:custGeom>
              <a:avLst/>
              <a:gdLst/>
              <a:ahLst/>
              <a:cxnLst/>
              <a:rect l="l" t="t" r="r" b="b"/>
              <a:pathLst>
                <a:path w="985" h="1137" extrusionOk="0">
                  <a:moveTo>
                    <a:pt x="526" y="0"/>
                  </a:moveTo>
                  <a:cubicBezTo>
                    <a:pt x="227" y="0"/>
                    <a:pt x="7" y="259"/>
                    <a:pt x="70" y="574"/>
                  </a:cubicBezTo>
                  <a:cubicBezTo>
                    <a:pt x="0" y="855"/>
                    <a:pt x="211" y="1137"/>
                    <a:pt x="493" y="1137"/>
                  </a:cubicBezTo>
                  <a:cubicBezTo>
                    <a:pt x="915" y="1137"/>
                    <a:pt x="985" y="855"/>
                    <a:pt x="985" y="574"/>
                  </a:cubicBezTo>
                  <a:cubicBezTo>
                    <a:pt x="985" y="222"/>
                    <a:pt x="915" y="11"/>
                    <a:pt x="633" y="11"/>
                  </a:cubicBezTo>
                  <a:cubicBezTo>
                    <a:pt x="597" y="4"/>
                    <a:pt x="561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16"/>
            <p:cNvSpPr/>
            <p:nvPr/>
          </p:nvSpPr>
          <p:spPr>
            <a:xfrm rot="-616292" flipH="1">
              <a:off x="8848003" y="77540"/>
              <a:ext cx="28148" cy="25098"/>
            </a:xfrm>
            <a:custGeom>
              <a:avLst/>
              <a:gdLst/>
              <a:ahLst/>
              <a:cxnLst/>
              <a:rect l="l" t="t" r="r" b="b"/>
              <a:pathLst>
                <a:path w="1126" h="1004" extrusionOk="0">
                  <a:moveTo>
                    <a:pt x="563" y="1"/>
                  </a:moveTo>
                  <a:cubicBezTo>
                    <a:pt x="282" y="71"/>
                    <a:pt x="0" y="282"/>
                    <a:pt x="71" y="563"/>
                  </a:cubicBezTo>
                  <a:cubicBezTo>
                    <a:pt x="129" y="856"/>
                    <a:pt x="286" y="1003"/>
                    <a:pt x="499" y="1003"/>
                  </a:cubicBezTo>
                  <a:cubicBezTo>
                    <a:pt x="541" y="1003"/>
                    <a:pt x="586" y="997"/>
                    <a:pt x="633" y="985"/>
                  </a:cubicBezTo>
                  <a:cubicBezTo>
                    <a:pt x="915" y="915"/>
                    <a:pt x="1126" y="704"/>
                    <a:pt x="1126" y="423"/>
                  </a:cubicBezTo>
                  <a:cubicBezTo>
                    <a:pt x="1126" y="141"/>
                    <a:pt x="915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16"/>
            <p:cNvSpPr/>
            <p:nvPr/>
          </p:nvSpPr>
          <p:spPr>
            <a:xfrm rot="-616292" flipH="1">
              <a:off x="8654490" y="3143157"/>
              <a:ext cx="28148" cy="25773"/>
            </a:xfrm>
            <a:custGeom>
              <a:avLst/>
              <a:gdLst/>
              <a:ahLst/>
              <a:cxnLst/>
              <a:rect l="l" t="t" r="r" b="b"/>
              <a:pathLst>
                <a:path w="1126" h="1031" extrusionOk="0">
                  <a:moveTo>
                    <a:pt x="745" y="1"/>
                  </a:moveTo>
                  <a:cubicBezTo>
                    <a:pt x="687" y="1"/>
                    <a:pt x="625" y="14"/>
                    <a:pt x="563" y="45"/>
                  </a:cubicBezTo>
                  <a:cubicBezTo>
                    <a:pt x="211" y="45"/>
                    <a:pt x="0" y="397"/>
                    <a:pt x="71" y="678"/>
                  </a:cubicBezTo>
                  <a:cubicBezTo>
                    <a:pt x="141" y="960"/>
                    <a:pt x="352" y="1030"/>
                    <a:pt x="634" y="1030"/>
                  </a:cubicBezTo>
                  <a:cubicBezTo>
                    <a:pt x="915" y="960"/>
                    <a:pt x="1126" y="749"/>
                    <a:pt x="1126" y="397"/>
                  </a:cubicBezTo>
                  <a:cubicBezTo>
                    <a:pt x="1126" y="177"/>
                    <a:pt x="954" y="1"/>
                    <a:pt x="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16"/>
            <p:cNvSpPr/>
            <p:nvPr/>
          </p:nvSpPr>
          <p:spPr>
            <a:xfrm rot="-616292" flipH="1">
              <a:off x="8769342" y="1310492"/>
              <a:ext cx="26398" cy="25198"/>
            </a:xfrm>
            <a:custGeom>
              <a:avLst/>
              <a:gdLst/>
              <a:ahLst/>
              <a:cxnLst/>
              <a:rect l="l" t="t" r="r" b="b"/>
              <a:pathLst>
                <a:path w="1056" h="1008" extrusionOk="0">
                  <a:moveTo>
                    <a:pt x="580" y="0"/>
                  </a:moveTo>
                  <a:cubicBezTo>
                    <a:pt x="551" y="0"/>
                    <a:pt x="522" y="4"/>
                    <a:pt x="493" y="11"/>
                  </a:cubicBezTo>
                  <a:cubicBezTo>
                    <a:pt x="211" y="11"/>
                    <a:pt x="0" y="152"/>
                    <a:pt x="0" y="504"/>
                  </a:cubicBezTo>
                  <a:cubicBezTo>
                    <a:pt x="0" y="755"/>
                    <a:pt x="282" y="1007"/>
                    <a:pt x="542" y="1007"/>
                  </a:cubicBezTo>
                  <a:cubicBezTo>
                    <a:pt x="573" y="1007"/>
                    <a:pt x="604" y="1004"/>
                    <a:pt x="633" y="996"/>
                  </a:cubicBezTo>
                  <a:cubicBezTo>
                    <a:pt x="915" y="996"/>
                    <a:pt x="1055" y="785"/>
                    <a:pt x="1055" y="574"/>
                  </a:cubicBezTo>
                  <a:cubicBezTo>
                    <a:pt x="1055" y="259"/>
                    <a:pt x="830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16"/>
            <p:cNvSpPr/>
            <p:nvPr/>
          </p:nvSpPr>
          <p:spPr>
            <a:xfrm rot="-616292" flipH="1">
              <a:off x="9032368" y="3498673"/>
              <a:ext cx="40472" cy="15499"/>
            </a:xfrm>
            <a:custGeom>
              <a:avLst/>
              <a:gdLst/>
              <a:ahLst/>
              <a:cxnLst/>
              <a:rect l="l" t="t" r="r" b="b"/>
              <a:pathLst>
                <a:path w="1619" h="620" extrusionOk="0">
                  <a:moveTo>
                    <a:pt x="816" y="1"/>
                  </a:moveTo>
                  <a:cubicBezTo>
                    <a:pt x="661" y="1"/>
                    <a:pt x="507" y="17"/>
                    <a:pt x="352" y="43"/>
                  </a:cubicBezTo>
                  <a:cubicBezTo>
                    <a:pt x="212" y="43"/>
                    <a:pt x="1" y="183"/>
                    <a:pt x="1" y="394"/>
                  </a:cubicBezTo>
                  <a:cubicBezTo>
                    <a:pt x="71" y="535"/>
                    <a:pt x="212" y="605"/>
                    <a:pt x="352" y="605"/>
                  </a:cubicBezTo>
                  <a:cubicBezTo>
                    <a:pt x="417" y="615"/>
                    <a:pt x="481" y="619"/>
                    <a:pt x="543" y="619"/>
                  </a:cubicBezTo>
                  <a:cubicBezTo>
                    <a:pt x="955" y="619"/>
                    <a:pt x="1313" y="428"/>
                    <a:pt x="1619" y="183"/>
                  </a:cubicBezTo>
                  <a:cubicBezTo>
                    <a:pt x="1351" y="50"/>
                    <a:pt x="1084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16"/>
            <p:cNvSpPr/>
            <p:nvPr/>
          </p:nvSpPr>
          <p:spPr>
            <a:xfrm rot="-616292" flipH="1">
              <a:off x="8983364" y="1139751"/>
              <a:ext cx="26398" cy="26398"/>
            </a:xfrm>
            <a:custGeom>
              <a:avLst/>
              <a:gdLst/>
              <a:ahLst/>
              <a:cxnLst/>
              <a:rect l="l" t="t" r="r" b="b"/>
              <a:pathLst>
                <a:path w="1056" h="1056" extrusionOk="0">
                  <a:moveTo>
                    <a:pt x="634" y="1"/>
                  </a:moveTo>
                  <a:cubicBezTo>
                    <a:pt x="282" y="1"/>
                    <a:pt x="1" y="352"/>
                    <a:pt x="1" y="704"/>
                  </a:cubicBezTo>
                  <a:cubicBezTo>
                    <a:pt x="1" y="915"/>
                    <a:pt x="141" y="1056"/>
                    <a:pt x="352" y="1056"/>
                  </a:cubicBezTo>
                  <a:cubicBezTo>
                    <a:pt x="704" y="985"/>
                    <a:pt x="986" y="704"/>
                    <a:pt x="1056" y="352"/>
                  </a:cubicBezTo>
                  <a:cubicBezTo>
                    <a:pt x="986" y="141"/>
                    <a:pt x="845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16"/>
            <p:cNvSpPr/>
            <p:nvPr/>
          </p:nvSpPr>
          <p:spPr>
            <a:xfrm rot="-616292" flipH="1">
              <a:off x="8679380" y="1296660"/>
              <a:ext cx="22898" cy="26748"/>
            </a:xfrm>
            <a:custGeom>
              <a:avLst/>
              <a:gdLst/>
              <a:ahLst/>
              <a:cxnLst/>
              <a:rect l="l" t="t" r="r" b="b"/>
              <a:pathLst>
                <a:path w="916" h="1070" extrusionOk="0">
                  <a:moveTo>
                    <a:pt x="499" y="1"/>
                  </a:moveTo>
                  <a:cubicBezTo>
                    <a:pt x="456" y="1"/>
                    <a:pt x="407" y="5"/>
                    <a:pt x="353" y="14"/>
                  </a:cubicBezTo>
                  <a:cubicBezTo>
                    <a:pt x="1" y="14"/>
                    <a:pt x="1" y="366"/>
                    <a:pt x="1" y="577"/>
                  </a:cubicBezTo>
                  <a:cubicBezTo>
                    <a:pt x="71" y="858"/>
                    <a:pt x="1" y="1070"/>
                    <a:pt x="423" y="1070"/>
                  </a:cubicBezTo>
                  <a:cubicBezTo>
                    <a:pt x="775" y="1070"/>
                    <a:pt x="915" y="788"/>
                    <a:pt x="915" y="507"/>
                  </a:cubicBezTo>
                  <a:cubicBezTo>
                    <a:pt x="854" y="200"/>
                    <a:pt x="793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16"/>
            <p:cNvSpPr/>
            <p:nvPr/>
          </p:nvSpPr>
          <p:spPr>
            <a:xfrm rot="-616292" flipH="1">
              <a:off x="8984915" y="3824056"/>
              <a:ext cx="26398" cy="24648"/>
            </a:xfrm>
            <a:custGeom>
              <a:avLst/>
              <a:gdLst/>
              <a:ahLst/>
              <a:cxnLst/>
              <a:rect l="l" t="t" r="r" b="b"/>
              <a:pathLst>
                <a:path w="1056" h="986" extrusionOk="0">
                  <a:moveTo>
                    <a:pt x="423" y="0"/>
                  </a:moveTo>
                  <a:cubicBezTo>
                    <a:pt x="212" y="0"/>
                    <a:pt x="71" y="141"/>
                    <a:pt x="71" y="352"/>
                  </a:cubicBezTo>
                  <a:cubicBezTo>
                    <a:pt x="1" y="704"/>
                    <a:pt x="282" y="985"/>
                    <a:pt x="563" y="985"/>
                  </a:cubicBezTo>
                  <a:cubicBezTo>
                    <a:pt x="845" y="985"/>
                    <a:pt x="1056" y="774"/>
                    <a:pt x="1056" y="563"/>
                  </a:cubicBezTo>
                  <a:cubicBezTo>
                    <a:pt x="1056" y="211"/>
                    <a:pt x="774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16"/>
            <p:cNvSpPr/>
            <p:nvPr/>
          </p:nvSpPr>
          <p:spPr>
            <a:xfrm rot="-616292" flipH="1">
              <a:off x="9092166" y="1198202"/>
              <a:ext cx="26398" cy="25548"/>
            </a:xfrm>
            <a:custGeom>
              <a:avLst/>
              <a:gdLst/>
              <a:ahLst/>
              <a:cxnLst/>
              <a:rect l="l" t="t" r="r" b="b"/>
              <a:pathLst>
                <a:path w="1056" h="1022" extrusionOk="0">
                  <a:moveTo>
                    <a:pt x="604" y="1"/>
                  </a:moveTo>
                  <a:cubicBezTo>
                    <a:pt x="568" y="1"/>
                    <a:pt x="530" y="6"/>
                    <a:pt x="493" y="19"/>
                  </a:cubicBezTo>
                  <a:cubicBezTo>
                    <a:pt x="212" y="89"/>
                    <a:pt x="1" y="441"/>
                    <a:pt x="71" y="722"/>
                  </a:cubicBezTo>
                  <a:cubicBezTo>
                    <a:pt x="71" y="896"/>
                    <a:pt x="214" y="1022"/>
                    <a:pt x="382" y="1022"/>
                  </a:cubicBezTo>
                  <a:cubicBezTo>
                    <a:pt x="418" y="1022"/>
                    <a:pt x="456" y="1016"/>
                    <a:pt x="493" y="1004"/>
                  </a:cubicBezTo>
                  <a:cubicBezTo>
                    <a:pt x="845" y="933"/>
                    <a:pt x="1056" y="582"/>
                    <a:pt x="985" y="300"/>
                  </a:cubicBezTo>
                  <a:cubicBezTo>
                    <a:pt x="928" y="127"/>
                    <a:pt x="774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16"/>
            <p:cNvSpPr/>
            <p:nvPr/>
          </p:nvSpPr>
          <p:spPr>
            <a:xfrm rot="-616292" flipH="1">
              <a:off x="8750453" y="1866574"/>
              <a:ext cx="24648" cy="26398"/>
            </a:xfrm>
            <a:custGeom>
              <a:avLst/>
              <a:gdLst/>
              <a:ahLst/>
              <a:cxnLst/>
              <a:rect l="l" t="t" r="r" b="b"/>
              <a:pathLst>
                <a:path w="986" h="1056" extrusionOk="0">
                  <a:moveTo>
                    <a:pt x="493" y="0"/>
                  </a:moveTo>
                  <a:cubicBezTo>
                    <a:pt x="212" y="71"/>
                    <a:pt x="1" y="352"/>
                    <a:pt x="71" y="634"/>
                  </a:cubicBezTo>
                  <a:cubicBezTo>
                    <a:pt x="142" y="845"/>
                    <a:pt x="353" y="1056"/>
                    <a:pt x="564" y="1056"/>
                  </a:cubicBezTo>
                  <a:cubicBezTo>
                    <a:pt x="845" y="985"/>
                    <a:pt x="986" y="704"/>
                    <a:pt x="915" y="423"/>
                  </a:cubicBezTo>
                  <a:cubicBezTo>
                    <a:pt x="915" y="141"/>
                    <a:pt x="775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16"/>
            <p:cNvSpPr/>
            <p:nvPr/>
          </p:nvSpPr>
          <p:spPr>
            <a:xfrm rot="-616292" flipH="1">
              <a:off x="8935303" y="2561629"/>
              <a:ext cx="24623" cy="24973"/>
            </a:xfrm>
            <a:custGeom>
              <a:avLst/>
              <a:gdLst/>
              <a:ahLst/>
              <a:cxnLst/>
              <a:rect l="l" t="t" r="r" b="b"/>
              <a:pathLst>
                <a:path w="985" h="999" extrusionOk="0">
                  <a:moveTo>
                    <a:pt x="453" y="0"/>
                  </a:moveTo>
                  <a:cubicBezTo>
                    <a:pt x="214" y="0"/>
                    <a:pt x="9" y="192"/>
                    <a:pt x="70" y="436"/>
                  </a:cubicBezTo>
                  <a:cubicBezTo>
                    <a:pt x="0" y="788"/>
                    <a:pt x="211" y="929"/>
                    <a:pt x="563" y="999"/>
                  </a:cubicBezTo>
                  <a:cubicBezTo>
                    <a:pt x="774" y="999"/>
                    <a:pt x="985" y="718"/>
                    <a:pt x="985" y="436"/>
                  </a:cubicBezTo>
                  <a:cubicBezTo>
                    <a:pt x="985" y="225"/>
                    <a:pt x="774" y="14"/>
                    <a:pt x="563" y="14"/>
                  </a:cubicBezTo>
                  <a:cubicBezTo>
                    <a:pt x="526" y="5"/>
                    <a:pt x="48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16"/>
            <p:cNvSpPr/>
            <p:nvPr/>
          </p:nvSpPr>
          <p:spPr>
            <a:xfrm rot="-616292" flipH="1">
              <a:off x="8726885" y="573383"/>
              <a:ext cx="24648" cy="24648"/>
            </a:xfrm>
            <a:custGeom>
              <a:avLst/>
              <a:gdLst/>
              <a:ahLst/>
              <a:cxnLst/>
              <a:rect l="l" t="t" r="r" b="b"/>
              <a:pathLst>
                <a:path w="986" h="986" extrusionOk="0">
                  <a:moveTo>
                    <a:pt x="353" y="1"/>
                  </a:moveTo>
                  <a:cubicBezTo>
                    <a:pt x="142" y="1"/>
                    <a:pt x="1" y="212"/>
                    <a:pt x="71" y="423"/>
                  </a:cubicBezTo>
                  <a:cubicBezTo>
                    <a:pt x="71" y="774"/>
                    <a:pt x="282" y="985"/>
                    <a:pt x="634" y="985"/>
                  </a:cubicBezTo>
                  <a:cubicBezTo>
                    <a:pt x="845" y="985"/>
                    <a:pt x="986" y="774"/>
                    <a:pt x="986" y="563"/>
                  </a:cubicBezTo>
                  <a:cubicBezTo>
                    <a:pt x="915" y="212"/>
                    <a:pt x="704" y="1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16"/>
            <p:cNvSpPr/>
            <p:nvPr/>
          </p:nvSpPr>
          <p:spPr>
            <a:xfrm rot="-616292" flipH="1">
              <a:off x="8753953" y="4014935"/>
              <a:ext cx="26398" cy="21573"/>
            </a:xfrm>
            <a:custGeom>
              <a:avLst/>
              <a:gdLst/>
              <a:ahLst/>
              <a:cxnLst/>
              <a:rect l="l" t="t" r="r" b="b"/>
              <a:pathLst>
                <a:path w="1056" h="863" extrusionOk="0">
                  <a:moveTo>
                    <a:pt x="564" y="1"/>
                  </a:moveTo>
                  <a:cubicBezTo>
                    <a:pt x="282" y="1"/>
                    <a:pt x="1" y="212"/>
                    <a:pt x="71" y="493"/>
                  </a:cubicBezTo>
                  <a:cubicBezTo>
                    <a:pt x="13" y="726"/>
                    <a:pt x="148" y="863"/>
                    <a:pt x="356" y="863"/>
                  </a:cubicBezTo>
                  <a:cubicBezTo>
                    <a:pt x="399" y="863"/>
                    <a:pt x="445" y="857"/>
                    <a:pt x="493" y="845"/>
                  </a:cubicBezTo>
                  <a:cubicBezTo>
                    <a:pt x="775" y="845"/>
                    <a:pt x="1056" y="774"/>
                    <a:pt x="1056" y="352"/>
                  </a:cubicBezTo>
                  <a:cubicBezTo>
                    <a:pt x="986" y="141"/>
                    <a:pt x="775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16"/>
            <p:cNvSpPr/>
            <p:nvPr/>
          </p:nvSpPr>
          <p:spPr>
            <a:xfrm rot="-616292" flipH="1">
              <a:off x="8885478" y="1251998"/>
              <a:ext cx="24648" cy="23573"/>
            </a:xfrm>
            <a:custGeom>
              <a:avLst/>
              <a:gdLst/>
              <a:ahLst/>
              <a:cxnLst/>
              <a:rect l="l" t="t" r="r" b="b"/>
              <a:pathLst>
                <a:path w="986" h="943" extrusionOk="0">
                  <a:moveTo>
                    <a:pt x="463" y="0"/>
                  </a:moveTo>
                  <a:cubicBezTo>
                    <a:pt x="427" y="0"/>
                    <a:pt x="390" y="5"/>
                    <a:pt x="353" y="14"/>
                  </a:cubicBezTo>
                  <a:cubicBezTo>
                    <a:pt x="71" y="84"/>
                    <a:pt x="1" y="295"/>
                    <a:pt x="1" y="506"/>
                  </a:cubicBezTo>
                  <a:cubicBezTo>
                    <a:pt x="62" y="751"/>
                    <a:pt x="229" y="942"/>
                    <a:pt x="457" y="942"/>
                  </a:cubicBezTo>
                  <a:cubicBezTo>
                    <a:pt x="491" y="942"/>
                    <a:pt x="527" y="938"/>
                    <a:pt x="564" y="928"/>
                  </a:cubicBezTo>
                  <a:cubicBezTo>
                    <a:pt x="845" y="928"/>
                    <a:pt x="986" y="788"/>
                    <a:pt x="986" y="436"/>
                  </a:cubicBezTo>
                  <a:cubicBezTo>
                    <a:pt x="925" y="192"/>
                    <a:pt x="704" y="0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16"/>
            <p:cNvSpPr/>
            <p:nvPr/>
          </p:nvSpPr>
          <p:spPr>
            <a:xfrm rot="-616292" flipH="1">
              <a:off x="8736031" y="3171621"/>
              <a:ext cx="26398" cy="19349"/>
            </a:xfrm>
            <a:custGeom>
              <a:avLst/>
              <a:gdLst/>
              <a:ahLst/>
              <a:cxnLst/>
              <a:rect l="l" t="t" r="r" b="b"/>
              <a:pathLst>
                <a:path w="1056" h="774" extrusionOk="0">
                  <a:moveTo>
                    <a:pt x="563" y="0"/>
                  </a:moveTo>
                  <a:cubicBezTo>
                    <a:pt x="352" y="0"/>
                    <a:pt x="141" y="70"/>
                    <a:pt x="70" y="352"/>
                  </a:cubicBezTo>
                  <a:cubicBezTo>
                    <a:pt x="0" y="563"/>
                    <a:pt x="211" y="774"/>
                    <a:pt x="493" y="774"/>
                  </a:cubicBezTo>
                  <a:cubicBezTo>
                    <a:pt x="704" y="774"/>
                    <a:pt x="985" y="633"/>
                    <a:pt x="1055" y="422"/>
                  </a:cubicBezTo>
                  <a:cubicBezTo>
                    <a:pt x="1055" y="70"/>
                    <a:pt x="844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16"/>
            <p:cNvSpPr/>
            <p:nvPr/>
          </p:nvSpPr>
          <p:spPr>
            <a:xfrm rot="-616292" flipH="1">
              <a:off x="8940607" y="1063321"/>
              <a:ext cx="22898" cy="23348"/>
            </a:xfrm>
            <a:custGeom>
              <a:avLst/>
              <a:gdLst/>
              <a:ahLst/>
              <a:cxnLst/>
              <a:rect l="l" t="t" r="r" b="b"/>
              <a:pathLst>
                <a:path w="916" h="934" extrusionOk="0">
                  <a:moveTo>
                    <a:pt x="476" y="0"/>
                  </a:moveTo>
                  <a:cubicBezTo>
                    <a:pt x="252" y="0"/>
                    <a:pt x="34" y="178"/>
                    <a:pt x="71" y="512"/>
                  </a:cubicBezTo>
                  <a:cubicBezTo>
                    <a:pt x="1" y="723"/>
                    <a:pt x="282" y="934"/>
                    <a:pt x="493" y="934"/>
                  </a:cubicBezTo>
                  <a:cubicBezTo>
                    <a:pt x="775" y="863"/>
                    <a:pt x="915" y="652"/>
                    <a:pt x="915" y="441"/>
                  </a:cubicBezTo>
                  <a:cubicBezTo>
                    <a:pt x="882" y="142"/>
                    <a:pt x="676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16"/>
            <p:cNvSpPr/>
            <p:nvPr/>
          </p:nvSpPr>
          <p:spPr>
            <a:xfrm rot="-616292" flipH="1">
              <a:off x="8779230" y="3048474"/>
              <a:ext cx="24648" cy="20473"/>
            </a:xfrm>
            <a:custGeom>
              <a:avLst/>
              <a:gdLst/>
              <a:ahLst/>
              <a:cxnLst/>
              <a:rect l="l" t="t" r="r" b="b"/>
              <a:pathLst>
                <a:path w="986" h="819" extrusionOk="0">
                  <a:moveTo>
                    <a:pt x="674" y="0"/>
                  </a:moveTo>
                  <a:cubicBezTo>
                    <a:pt x="638" y="0"/>
                    <a:pt x="600" y="6"/>
                    <a:pt x="563" y="19"/>
                  </a:cubicBezTo>
                  <a:cubicBezTo>
                    <a:pt x="211" y="19"/>
                    <a:pt x="0" y="230"/>
                    <a:pt x="0" y="581"/>
                  </a:cubicBezTo>
                  <a:cubicBezTo>
                    <a:pt x="0" y="740"/>
                    <a:pt x="40" y="819"/>
                    <a:pt x="178" y="819"/>
                  </a:cubicBezTo>
                  <a:cubicBezTo>
                    <a:pt x="225" y="819"/>
                    <a:pt x="282" y="810"/>
                    <a:pt x="352" y="792"/>
                  </a:cubicBezTo>
                  <a:cubicBezTo>
                    <a:pt x="704" y="722"/>
                    <a:pt x="915" y="652"/>
                    <a:pt x="985" y="300"/>
                  </a:cubicBezTo>
                  <a:cubicBezTo>
                    <a:pt x="985" y="126"/>
                    <a:pt x="842" y="0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16"/>
            <p:cNvSpPr/>
            <p:nvPr/>
          </p:nvSpPr>
          <p:spPr>
            <a:xfrm rot="-616292" flipH="1">
              <a:off x="8871630" y="3781352"/>
              <a:ext cx="21123" cy="24648"/>
            </a:xfrm>
            <a:custGeom>
              <a:avLst/>
              <a:gdLst/>
              <a:ahLst/>
              <a:cxnLst/>
              <a:rect l="l" t="t" r="r" b="b"/>
              <a:pathLst>
                <a:path w="845" h="986" extrusionOk="0">
                  <a:moveTo>
                    <a:pt x="352" y="1"/>
                  </a:moveTo>
                  <a:cubicBezTo>
                    <a:pt x="0" y="71"/>
                    <a:pt x="0" y="282"/>
                    <a:pt x="0" y="564"/>
                  </a:cubicBezTo>
                  <a:cubicBezTo>
                    <a:pt x="0" y="775"/>
                    <a:pt x="211" y="986"/>
                    <a:pt x="422" y="986"/>
                  </a:cubicBezTo>
                  <a:cubicBezTo>
                    <a:pt x="774" y="986"/>
                    <a:pt x="844" y="775"/>
                    <a:pt x="844" y="493"/>
                  </a:cubicBezTo>
                  <a:cubicBezTo>
                    <a:pt x="774" y="212"/>
                    <a:pt x="633" y="1"/>
                    <a:pt x="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16"/>
            <p:cNvSpPr/>
            <p:nvPr/>
          </p:nvSpPr>
          <p:spPr>
            <a:xfrm rot="-616292" flipH="1">
              <a:off x="8938473" y="3725151"/>
              <a:ext cx="31673" cy="20323"/>
            </a:xfrm>
            <a:custGeom>
              <a:avLst/>
              <a:gdLst/>
              <a:ahLst/>
              <a:cxnLst/>
              <a:rect l="l" t="t" r="r" b="b"/>
              <a:pathLst>
                <a:path w="1267" h="813" extrusionOk="0">
                  <a:moveTo>
                    <a:pt x="712" y="0"/>
                  </a:moveTo>
                  <a:cubicBezTo>
                    <a:pt x="497" y="0"/>
                    <a:pt x="290" y="88"/>
                    <a:pt x="141" y="273"/>
                  </a:cubicBezTo>
                  <a:cubicBezTo>
                    <a:pt x="1" y="344"/>
                    <a:pt x="1" y="555"/>
                    <a:pt x="71" y="695"/>
                  </a:cubicBezTo>
                  <a:cubicBezTo>
                    <a:pt x="112" y="778"/>
                    <a:pt x="202" y="812"/>
                    <a:pt x="283" y="812"/>
                  </a:cubicBezTo>
                  <a:cubicBezTo>
                    <a:pt x="340" y="812"/>
                    <a:pt x="394" y="795"/>
                    <a:pt x="423" y="766"/>
                  </a:cubicBezTo>
                  <a:cubicBezTo>
                    <a:pt x="774" y="625"/>
                    <a:pt x="986" y="414"/>
                    <a:pt x="1267" y="203"/>
                  </a:cubicBezTo>
                  <a:cubicBezTo>
                    <a:pt x="1101" y="70"/>
                    <a:pt x="903" y="0"/>
                    <a:pt x="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16"/>
            <p:cNvSpPr/>
            <p:nvPr/>
          </p:nvSpPr>
          <p:spPr>
            <a:xfrm rot="-616292" flipH="1">
              <a:off x="8782161" y="950815"/>
              <a:ext cx="22898" cy="18399"/>
            </a:xfrm>
            <a:custGeom>
              <a:avLst/>
              <a:gdLst/>
              <a:ahLst/>
              <a:cxnLst/>
              <a:rect l="l" t="t" r="r" b="b"/>
              <a:pathLst>
                <a:path w="916" h="736" extrusionOk="0">
                  <a:moveTo>
                    <a:pt x="464" y="1"/>
                  </a:moveTo>
                  <a:cubicBezTo>
                    <a:pt x="427" y="1"/>
                    <a:pt x="390" y="6"/>
                    <a:pt x="352" y="19"/>
                  </a:cubicBezTo>
                  <a:cubicBezTo>
                    <a:pt x="141" y="19"/>
                    <a:pt x="1" y="160"/>
                    <a:pt x="1" y="300"/>
                  </a:cubicBezTo>
                  <a:cubicBezTo>
                    <a:pt x="1" y="545"/>
                    <a:pt x="213" y="736"/>
                    <a:pt x="453" y="736"/>
                  </a:cubicBezTo>
                  <a:cubicBezTo>
                    <a:pt x="489" y="736"/>
                    <a:pt x="526" y="732"/>
                    <a:pt x="563" y="722"/>
                  </a:cubicBezTo>
                  <a:cubicBezTo>
                    <a:pt x="774" y="722"/>
                    <a:pt x="915" y="582"/>
                    <a:pt x="915" y="300"/>
                  </a:cubicBezTo>
                  <a:cubicBezTo>
                    <a:pt x="799" y="127"/>
                    <a:pt x="636" y="1"/>
                    <a:pt x="4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16"/>
            <p:cNvSpPr/>
            <p:nvPr/>
          </p:nvSpPr>
          <p:spPr>
            <a:xfrm rot="-616292" flipH="1">
              <a:off x="8713431" y="1685454"/>
              <a:ext cx="21123" cy="19799"/>
            </a:xfrm>
            <a:custGeom>
              <a:avLst/>
              <a:gdLst/>
              <a:ahLst/>
              <a:cxnLst/>
              <a:rect l="l" t="t" r="r" b="b"/>
              <a:pathLst>
                <a:path w="845" h="792" extrusionOk="0">
                  <a:moveTo>
                    <a:pt x="460" y="0"/>
                  </a:moveTo>
                  <a:cubicBezTo>
                    <a:pt x="424" y="0"/>
                    <a:pt x="388" y="6"/>
                    <a:pt x="352" y="18"/>
                  </a:cubicBezTo>
                  <a:cubicBezTo>
                    <a:pt x="141" y="18"/>
                    <a:pt x="0" y="159"/>
                    <a:pt x="0" y="370"/>
                  </a:cubicBezTo>
                  <a:cubicBezTo>
                    <a:pt x="71" y="651"/>
                    <a:pt x="211" y="792"/>
                    <a:pt x="493" y="792"/>
                  </a:cubicBezTo>
                  <a:cubicBezTo>
                    <a:pt x="704" y="792"/>
                    <a:pt x="844" y="581"/>
                    <a:pt x="844" y="370"/>
                  </a:cubicBezTo>
                  <a:cubicBezTo>
                    <a:pt x="786" y="137"/>
                    <a:pt x="631" y="0"/>
                    <a:pt x="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16"/>
            <p:cNvSpPr/>
            <p:nvPr/>
          </p:nvSpPr>
          <p:spPr>
            <a:xfrm rot="-616292" flipH="1">
              <a:off x="8816908" y="3677633"/>
              <a:ext cx="5300" cy="6025"/>
            </a:xfrm>
            <a:custGeom>
              <a:avLst/>
              <a:gdLst/>
              <a:ahLst/>
              <a:cxnLst/>
              <a:rect l="l" t="t" r="r" b="b"/>
              <a:pathLst>
                <a:path w="212" h="241" extrusionOk="0">
                  <a:moveTo>
                    <a:pt x="131" y="0"/>
                  </a:moveTo>
                  <a:cubicBezTo>
                    <a:pt x="112" y="0"/>
                    <a:pt x="91" y="9"/>
                    <a:pt x="70" y="29"/>
                  </a:cubicBezTo>
                  <a:cubicBezTo>
                    <a:pt x="70" y="29"/>
                    <a:pt x="70" y="100"/>
                    <a:pt x="0" y="100"/>
                  </a:cubicBezTo>
                  <a:cubicBezTo>
                    <a:pt x="0" y="240"/>
                    <a:pt x="70" y="240"/>
                    <a:pt x="141" y="240"/>
                  </a:cubicBezTo>
                  <a:cubicBezTo>
                    <a:pt x="141" y="240"/>
                    <a:pt x="211" y="100"/>
                    <a:pt x="211" y="100"/>
                  </a:cubicBezTo>
                  <a:cubicBezTo>
                    <a:pt x="211" y="50"/>
                    <a:pt x="176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4" name="Google Shape;11744;p16"/>
            <p:cNvGrpSpPr/>
            <p:nvPr/>
          </p:nvGrpSpPr>
          <p:grpSpPr>
            <a:xfrm rot="4040052" flipH="1">
              <a:off x="8307716" y="364948"/>
              <a:ext cx="319363" cy="309125"/>
              <a:chOff x="5025325" y="1948000"/>
              <a:chExt cx="80400" cy="77825"/>
            </a:xfrm>
          </p:grpSpPr>
          <p:sp>
            <p:nvSpPr>
              <p:cNvPr id="11745" name="Google Shape;11745;p16"/>
              <p:cNvSpPr/>
              <p:nvPr/>
            </p:nvSpPr>
            <p:spPr>
              <a:xfrm>
                <a:off x="5025325" y="1948000"/>
                <a:ext cx="80400" cy="778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113" extrusionOk="0">
                    <a:moveTo>
                      <a:pt x="1135" y="0"/>
                    </a:moveTo>
                    <a:cubicBezTo>
                      <a:pt x="1109" y="0"/>
                      <a:pt x="1083" y="3"/>
                      <a:pt x="1058" y="9"/>
                    </a:cubicBezTo>
                    <a:lnTo>
                      <a:pt x="1022" y="18"/>
                    </a:lnTo>
                    <a:cubicBezTo>
                      <a:pt x="996" y="18"/>
                      <a:pt x="969" y="27"/>
                      <a:pt x="942" y="45"/>
                    </a:cubicBezTo>
                    <a:cubicBezTo>
                      <a:pt x="916" y="54"/>
                      <a:pt x="889" y="71"/>
                      <a:pt x="862" y="89"/>
                    </a:cubicBezTo>
                    <a:lnTo>
                      <a:pt x="836" y="107"/>
                    </a:lnTo>
                    <a:cubicBezTo>
                      <a:pt x="738" y="178"/>
                      <a:pt x="685" y="293"/>
                      <a:pt x="694" y="418"/>
                    </a:cubicBezTo>
                    <a:lnTo>
                      <a:pt x="694" y="604"/>
                    </a:lnTo>
                    <a:cubicBezTo>
                      <a:pt x="702" y="746"/>
                      <a:pt x="756" y="880"/>
                      <a:pt x="853" y="986"/>
                    </a:cubicBezTo>
                    <a:lnTo>
                      <a:pt x="987" y="1137"/>
                    </a:lnTo>
                    <a:cubicBezTo>
                      <a:pt x="1032" y="1190"/>
                      <a:pt x="1089" y="1210"/>
                      <a:pt x="1148" y="1210"/>
                    </a:cubicBezTo>
                    <a:cubicBezTo>
                      <a:pt x="1160" y="1210"/>
                      <a:pt x="1171" y="1210"/>
                      <a:pt x="1182" y="1208"/>
                    </a:cubicBezTo>
                    <a:cubicBezTo>
                      <a:pt x="1193" y="1206"/>
                      <a:pt x="1204" y="1205"/>
                      <a:pt x="1215" y="1205"/>
                    </a:cubicBezTo>
                    <a:cubicBezTo>
                      <a:pt x="1250" y="1205"/>
                      <a:pt x="1286" y="1217"/>
                      <a:pt x="1306" y="1244"/>
                    </a:cubicBezTo>
                    <a:lnTo>
                      <a:pt x="1360" y="1306"/>
                    </a:lnTo>
                    <a:cubicBezTo>
                      <a:pt x="1377" y="1324"/>
                      <a:pt x="1377" y="1350"/>
                      <a:pt x="1369" y="1377"/>
                    </a:cubicBezTo>
                    <a:lnTo>
                      <a:pt x="1360" y="1395"/>
                    </a:lnTo>
                    <a:cubicBezTo>
                      <a:pt x="1345" y="1409"/>
                      <a:pt x="1331" y="1424"/>
                      <a:pt x="1311" y="1424"/>
                    </a:cubicBezTo>
                    <a:cubicBezTo>
                      <a:pt x="1307" y="1424"/>
                      <a:pt x="1302" y="1423"/>
                      <a:pt x="1298" y="1421"/>
                    </a:cubicBezTo>
                    <a:lnTo>
                      <a:pt x="1218" y="1413"/>
                    </a:lnTo>
                    <a:cubicBezTo>
                      <a:pt x="1173" y="1404"/>
                      <a:pt x="1129" y="1377"/>
                      <a:pt x="1111" y="1333"/>
                    </a:cubicBezTo>
                    <a:cubicBezTo>
                      <a:pt x="1084" y="1262"/>
                      <a:pt x="1022" y="1208"/>
                      <a:pt x="951" y="1199"/>
                    </a:cubicBezTo>
                    <a:lnTo>
                      <a:pt x="747" y="1182"/>
                    </a:lnTo>
                    <a:cubicBezTo>
                      <a:pt x="715" y="1176"/>
                      <a:pt x="683" y="1173"/>
                      <a:pt x="651" y="1173"/>
                    </a:cubicBezTo>
                    <a:cubicBezTo>
                      <a:pt x="542" y="1173"/>
                      <a:pt x="435" y="1206"/>
                      <a:pt x="338" y="1262"/>
                    </a:cubicBezTo>
                    <a:lnTo>
                      <a:pt x="178" y="1359"/>
                    </a:lnTo>
                    <a:cubicBezTo>
                      <a:pt x="81" y="1421"/>
                      <a:pt x="10" y="1528"/>
                      <a:pt x="1" y="1652"/>
                    </a:cubicBezTo>
                    <a:lnTo>
                      <a:pt x="1" y="1679"/>
                    </a:lnTo>
                    <a:cubicBezTo>
                      <a:pt x="1" y="1714"/>
                      <a:pt x="10" y="1741"/>
                      <a:pt x="19" y="1768"/>
                    </a:cubicBezTo>
                    <a:cubicBezTo>
                      <a:pt x="19" y="1803"/>
                      <a:pt x="19" y="1830"/>
                      <a:pt x="36" y="1857"/>
                    </a:cubicBezTo>
                    <a:lnTo>
                      <a:pt x="45" y="1892"/>
                    </a:lnTo>
                    <a:cubicBezTo>
                      <a:pt x="90" y="1999"/>
                      <a:pt x="187" y="2079"/>
                      <a:pt x="303" y="2114"/>
                    </a:cubicBezTo>
                    <a:lnTo>
                      <a:pt x="489" y="2150"/>
                    </a:lnTo>
                    <a:cubicBezTo>
                      <a:pt x="535" y="2162"/>
                      <a:pt x="583" y="2168"/>
                      <a:pt x="631" y="2168"/>
                    </a:cubicBezTo>
                    <a:cubicBezTo>
                      <a:pt x="724" y="2168"/>
                      <a:pt x="819" y="2146"/>
                      <a:pt x="907" y="2105"/>
                    </a:cubicBezTo>
                    <a:lnTo>
                      <a:pt x="1084" y="2016"/>
                    </a:lnTo>
                    <a:cubicBezTo>
                      <a:pt x="1147" y="1981"/>
                      <a:pt x="1191" y="1910"/>
                      <a:pt x="1200" y="1839"/>
                    </a:cubicBezTo>
                    <a:cubicBezTo>
                      <a:pt x="1200" y="1794"/>
                      <a:pt x="1227" y="1750"/>
                      <a:pt x="1271" y="1732"/>
                    </a:cubicBezTo>
                    <a:lnTo>
                      <a:pt x="1351" y="1688"/>
                    </a:lnTo>
                    <a:cubicBezTo>
                      <a:pt x="1360" y="1683"/>
                      <a:pt x="1369" y="1681"/>
                      <a:pt x="1377" y="1681"/>
                    </a:cubicBezTo>
                    <a:cubicBezTo>
                      <a:pt x="1386" y="1681"/>
                      <a:pt x="1395" y="1683"/>
                      <a:pt x="1404" y="1688"/>
                    </a:cubicBezTo>
                    <a:lnTo>
                      <a:pt x="1449" y="1714"/>
                    </a:lnTo>
                    <a:cubicBezTo>
                      <a:pt x="1484" y="1732"/>
                      <a:pt x="1493" y="1768"/>
                      <a:pt x="1475" y="1794"/>
                    </a:cubicBezTo>
                    <a:lnTo>
                      <a:pt x="1449" y="1848"/>
                    </a:lnTo>
                    <a:cubicBezTo>
                      <a:pt x="1431" y="1892"/>
                      <a:pt x="1386" y="1919"/>
                      <a:pt x="1342" y="1919"/>
                    </a:cubicBezTo>
                    <a:cubicBezTo>
                      <a:pt x="1262" y="1919"/>
                      <a:pt x="1200" y="1963"/>
                      <a:pt x="1164" y="2034"/>
                    </a:cubicBezTo>
                    <a:lnTo>
                      <a:pt x="1076" y="2212"/>
                    </a:lnTo>
                    <a:cubicBezTo>
                      <a:pt x="1004" y="2336"/>
                      <a:pt x="987" y="2487"/>
                      <a:pt x="1013" y="2629"/>
                    </a:cubicBezTo>
                    <a:lnTo>
                      <a:pt x="1058" y="2807"/>
                    </a:lnTo>
                    <a:cubicBezTo>
                      <a:pt x="1084" y="2922"/>
                      <a:pt x="1164" y="3020"/>
                      <a:pt x="1280" y="3073"/>
                    </a:cubicBezTo>
                    <a:lnTo>
                      <a:pt x="1306" y="3082"/>
                    </a:lnTo>
                    <a:cubicBezTo>
                      <a:pt x="1333" y="3091"/>
                      <a:pt x="1360" y="3100"/>
                      <a:pt x="1395" y="3100"/>
                    </a:cubicBezTo>
                    <a:cubicBezTo>
                      <a:pt x="1414" y="3106"/>
                      <a:pt x="1437" y="3113"/>
                      <a:pt x="1459" y="3113"/>
                    </a:cubicBezTo>
                    <a:cubicBezTo>
                      <a:pt x="1468" y="3113"/>
                      <a:pt x="1476" y="3112"/>
                      <a:pt x="1484" y="3109"/>
                    </a:cubicBezTo>
                    <a:lnTo>
                      <a:pt x="1511" y="3109"/>
                    </a:lnTo>
                    <a:cubicBezTo>
                      <a:pt x="1635" y="3109"/>
                      <a:pt x="1742" y="3038"/>
                      <a:pt x="1804" y="2940"/>
                    </a:cubicBezTo>
                    <a:lnTo>
                      <a:pt x="1910" y="2780"/>
                    </a:lnTo>
                    <a:cubicBezTo>
                      <a:pt x="1981" y="2665"/>
                      <a:pt x="2017" y="2514"/>
                      <a:pt x="1999" y="2372"/>
                    </a:cubicBezTo>
                    <a:lnTo>
                      <a:pt x="1973" y="2176"/>
                    </a:lnTo>
                    <a:cubicBezTo>
                      <a:pt x="1964" y="2096"/>
                      <a:pt x="1919" y="2034"/>
                      <a:pt x="1848" y="2008"/>
                    </a:cubicBezTo>
                    <a:cubicBezTo>
                      <a:pt x="1804" y="1990"/>
                      <a:pt x="1777" y="1954"/>
                      <a:pt x="1768" y="1910"/>
                    </a:cubicBezTo>
                    <a:lnTo>
                      <a:pt x="1759" y="1830"/>
                    </a:lnTo>
                    <a:cubicBezTo>
                      <a:pt x="1751" y="1803"/>
                      <a:pt x="1768" y="1777"/>
                      <a:pt x="1786" y="1759"/>
                    </a:cubicBezTo>
                    <a:lnTo>
                      <a:pt x="1830" y="1732"/>
                    </a:lnTo>
                    <a:cubicBezTo>
                      <a:pt x="1841" y="1729"/>
                      <a:pt x="1854" y="1726"/>
                      <a:pt x="1866" y="1726"/>
                    </a:cubicBezTo>
                    <a:cubicBezTo>
                      <a:pt x="1883" y="1726"/>
                      <a:pt x="1900" y="1731"/>
                      <a:pt x="1910" y="1741"/>
                    </a:cubicBezTo>
                    <a:lnTo>
                      <a:pt x="1964" y="1794"/>
                    </a:lnTo>
                    <a:cubicBezTo>
                      <a:pt x="1990" y="1830"/>
                      <a:pt x="2008" y="1874"/>
                      <a:pt x="1990" y="1928"/>
                    </a:cubicBezTo>
                    <a:cubicBezTo>
                      <a:pt x="1973" y="1999"/>
                      <a:pt x="1990" y="2070"/>
                      <a:pt x="2044" y="2123"/>
                    </a:cubicBezTo>
                    <a:lnTo>
                      <a:pt x="2186" y="2265"/>
                    </a:lnTo>
                    <a:cubicBezTo>
                      <a:pt x="2292" y="2363"/>
                      <a:pt x="2426" y="2434"/>
                      <a:pt x="2568" y="2443"/>
                    </a:cubicBezTo>
                    <a:lnTo>
                      <a:pt x="2754" y="2461"/>
                    </a:lnTo>
                    <a:cubicBezTo>
                      <a:pt x="2770" y="2463"/>
                      <a:pt x="2786" y="2464"/>
                      <a:pt x="2802" y="2464"/>
                    </a:cubicBezTo>
                    <a:cubicBezTo>
                      <a:pt x="2908" y="2464"/>
                      <a:pt x="3004" y="2414"/>
                      <a:pt x="3074" y="2336"/>
                    </a:cubicBezTo>
                    <a:lnTo>
                      <a:pt x="3092" y="2318"/>
                    </a:lnTo>
                    <a:cubicBezTo>
                      <a:pt x="3109" y="2292"/>
                      <a:pt x="3127" y="2265"/>
                      <a:pt x="3136" y="2239"/>
                    </a:cubicBezTo>
                    <a:cubicBezTo>
                      <a:pt x="3154" y="2212"/>
                      <a:pt x="3163" y="2185"/>
                      <a:pt x="3172" y="2159"/>
                    </a:cubicBezTo>
                    <a:lnTo>
                      <a:pt x="3180" y="2123"/>
                    </a:lnTo>
                    <a:cubicBezTo>
                      <a:pt x="3216" y="2008"/>
                      <a:pt x="3189" y="1883"/>
                      <a:pt x="3109" y="1794"/>
                    </a:cubicBezTo>
                    <a:lnTo>
                      <a:pt x="2985" y="1652"/>
                    </a:lnTo>
                    <a:cubicBezTo>
                      <a:pt x="2896" y="1537"/>
                      <a:pt x="2772" y="1466"/>
                      <a:pt x="2630" y="1439"/>
                    </a:cubicBezTo>
                    <a:lnTo>
                      <a:pt x="2434" y="1395"/>
                    </a:lnTo>
                    <a:cubicBezTo>
                      <a:pt x="2424" y="1394"/>
                      <a:pt x="2414" y="1393"/>
                      <a:pt x="2404" y="1393"/>
                    </a:cubicBezTo>
                    <a:cubicBezTo>
                      <a:pt x="2337" y="1393"/>
                      <a:pt x="2277" y="1419"/>
                      <a:pt x="2230" y="1466"/>
                    </a:cubicBezTo>
                    <a:cubicBezTo>
                      <a:pt x="2208" y="1495"/>
                      <a:pt x="2174" y="1512"/>
                      <a:pt x="2137" y="1512"/>
                    </a:cubicBezTo>
                    <a:cubicBezTo>
                      <a:pt x="2130" y="1512"/>
                      <a:pt x="2122" y="1512"/>
                      <a:pt x="2115" y="1510"/>
                    </a:cubicBezTo>
                    <a:lnTo>
                      <a:pt x="2044" y="1501"/>
                    </a:lnTo>
                    <a:cubicBezTo>
                      <a:pt x="2017" y="1492"/>
                      <a:pt x="1990" y="1475"/>
                      <a:pt x="1990" y="1439"/>
                    </a:cubicBezTo>
                    <a:cubicBezTo>
                      <a:pt x="1990" y="1421"/>
                      <a:pt x="1999" y="1395"/>
                      <a:pt x="2017" y="1386"/>
                    </a:cubicBezTo>
                    <a:lnTo>
                      <a:pt x="2088" y="1341"/>
                    </a:lnTo>
                    <a:cubicBezTo>
                      <a:pt x="2110" y="1328"/>
                      <a:pt x="2132" y="1321"/>
                      <a:pt x="2155" y="1321"/>
                    </a:cubicBezTo>
                    <a:cubicBezTo>
                      <a:pt x="2177" y="1321"/>
                      <a:pt x="2199" y="1328"/>
                      <a:pt x="2221" y="1341"/>
                    </a:cubicBezTo>
                    <a:cubicBezTo>
                      <a:pt x="2249" y="1357"/>
                      <a:pt x="2279" y="1364"/>
                      <a:pt x="2310" y="1364"/>
                    </a:cubicBezTo>
                    <a:cubicBezTo>
                      <a:pt x="2350" y="1364"/>
                      <a:pt x="2391" y="1353"/>
                      <a:pt x="2426" y="1333"/>
                    </a:cubicBezTo>
                    <a:lnTo>
                      <a:pt x="2594" y="1217"/>
                    </a:lnTo>
                    <a:cubicBezTo>
                      <a:pt x="2719" y="1137"/>
                      <a:pt x="2807" y="1022"/>
                      <a:pt x="2852" y="889"/>
                    </a:cubicBezTo>
                    <a:lnTo>
                      <a:pt x="2905" y="711"/>
                    </a:lnTo>
                    <a:cubicBezTo>
                      <a:pt x="2950" y="595"/>
                      <a:pt x="2923" y="471"/>
                      <a:pt x="2852" y="373"/>
                    </a:cubicBezTo>
                    <a:lnTo>
                      <a:pt x="2834" y="347"/>
                    </a:lnTo>
                    <a:cubicBezTo>
                      <a:pt x="2816" y="329"/>
                      <a:pt x="2790" y="302"/>
                      <a:pt x="2763" y="293"/>
                    </a:cubicBezTo>
                    <a:cubicBezTo>
                      <a:pt x="2745" y="267"/>
                      <a:pt x="2719" y="249"/>
                      <a:pt x="2692" y="231"/>
                    </a:cubicBezTo>
                    <a:lnTo>
                      <a:pt x="2665" y="222"/>
                    </a:lnTo>
                    <a:cubicBezTo>
                      <a:pt x="2612" y="191"/>
                      <a:pt x="2554" y="176"/>
                      <a:pt x="2497" y="176"/>
                    </a:cubicBezTo>
                    <a:cubicBezTo>
                      <a:pt x="2439" y="176"/>
                      <a:pt x="2381" y="191"/>
                      <a:pt x="2328" y="222"/>
                    </a:cubicBezTo>
                    <a:lnTo>
                      <a:pt x="2159" y="311"/>
                    </a:lnTo>
                    <a:cubicBezTo>
                      <a:pt x="2035" y="373"/>
                      <a:pt x="1937" y="489"/>
                      <a:pt x="1875" y="613"/>
                    </a:cubicBezTo>
                    <a:lnTo>
                      <a:pt x="1804" y="800"/>
                    </a:lnTo>
                    <a:cubicBezTo>
                      <a:pt x="1768" y="871"/>
                      <a:pt x="1777" y="951"/>
                      <a:pt x="1830" y="1013"/>
                    </a:cubicBezTo>
                    <a:cubicBezTo>
                      <a:pt x="1857" y="1048"/>
                      <a:pt x="1866" y="1093"/>
                      <a:pt x="1848" y="1137"/>
                    </a:cubicBezTo>
                    <a:lnTo>
                      <a:pt x="1813" y="1208"/>
                    </a:lnTo>
                    <a:cubicBezTo>
                      <a:pt x="1805" y="1230"/>
                      <a:pt x="1786" y="1246"/>
                      <a:pt x="1765" y="1246"/>
                    </a:cubicBezTo>
                    <a:cubicBezTo>
                      <a:pt x="1760" y="1246"/>
                      <a:pt x="1755" y="1245"/>
                      <a:pt x="1751" y="1244"/>
                    </a:cubicBezTo>
                    <a:lnTo>
                      <a:pt x="1671" y="1235"/>
                    </a:lnTo>
                    <a:cubicBezTo>
                      <a:pt x="1644" y="1235"/>
                      <a:pt x="1617" y="1208"/>
                      <a:pt x="1617" y="1182"/>
                    </a:cubicBezTo>
                    <a:lnTo>
                      <a:pt x="1608" y="1111"/>
                    </a:lnTo>
                    <a:cubicBezTo>
                      <a:pt x="1600" y="1066"/>
                      <a:pt x="1617" y="1022"/>
                      <a:pt x="1662" y="995"/>
                    </a:cubicBezTo>
                    <a:cubicBezTo>
                      <a:pt x="1715" y="951"/>
                      <a:pt x="1751" y="871"/>
                      <a:pt x="1742" y="800"/>
                    </a:cubicBezTo>
                    <a:lnTo>
                      <a:pt x="1715" y="604"/>
                    </a:lnTo>
                    <a:cubicBezTo>
                      <a:pt x="1697" y="462"/>
                      <a:pt x="1626" y="329"/>
                      <a:pt x="1520" y="231"/>
                    </a:cubicBezTo>
                    <a:lnTo>
                      <a:pt x="1386" y="98"/>
                    </a:lnTo>
                    <a:cubicBezTo>
                      <a:pt x="1317" y="36"/>
                      <a:pt x="1227" y="0"/>
                      <a:pt x="1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6" name="Google Shape;11746;p16"/>
              <p:cNvGrpSpPr/>
              <p:nvPr/>
            </p:nvGrpSpPr>
            <p:grpSpPr>
              <a:xfrm>
                <a:off x="5046425" y="1966700"/>
                <a:ext cx="37775" cy="47875"/>
                <a:chOff x="5046425" y="1966700"/>
                <a:chExt cx="37775" cy="47875"/>
              </a:xfrm>
            </p:grpSpPr>
            <p:sp>
              <p:nvSpPr>
                <p:cNvPr id="11747" name="Google Shape;11747;p16"/>
                <p:cNvSpPr/>
                <p:nvPr/>
              </p:nvSpPr>
              <p:spPr>
                <a:xfrm>
                  <a:off x="5061750" y="1981750"/>
                  <a:ext cx="10450" cy="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338" extrusionOk="0">
                      <a:moveTo>
                        <a:pt x="382" y="231"/>
                      </a:moveTo>
                      <a:cubicBezTo>
                        <a:pt x="347" y="231"/>
                        <a:pt x="329" y="240"/>
                        <a:pt x="302" y="258"/>
                      </a:cubicBezTo>
                      <a:lnTo>
                        <a:pt x="258" y="285"/>
                      </a:lnTo>
                      <a:cubicBezTo>
                        <a:pt x="240" y="293"/>
                        <a:pt x="222" y="302"/>
                        <a:pt x="214" y="320"/>
                      </a:cubicBezTo>
                      <a:cubicBezTo>
                        <a:pt x="196" y="338"/>
                        <a:pt x="169" y="329"/>
                        <a:pt x="151" y="311"/>
                      </a:cubicBezTo>
                      <a:cubicBezTo>
                        <a:pt x="134" y="276"/>
                        <a:pt x="107" y="249"/>
                        <a:pt x="71" y="231"/>
                      </a:cubicBezTo>
                      <a:lnTo>
                        <a:pt x="27" y="205"/>
                      </a:lnTo>
                      <a:lnTo>
                        <a:pt x="27" y="205"/>
                      </a:lnTo>
                      <a:cubicBezTo>
                        <a:pt x="0" y="196"/>
                        <a:pt x="0" y="160"/>
                        <a:pt x="18" y="142"/>
                      </a:cubicBezTo>
                      <a:cubicBezTo>
                        <a:pt x="27" y="134"/>
                        <a:pt x="27" y="125"/>
                        <a:pt x="36" y="116"/>
                      </a:cubicBezTo>
                      <a:lnTo>
                        <a:pt x="45" y="98"/>
                      </a:lnTo>
                      <a:cubicBezTo>
                        <a:pt x="54" y="80"/>
                        <a:pt x="63" y="63"/>
                        <a:pt x="71" y="36"/>
                      </a:cubicBezTo>
                      <a:cubicBezTo>
                        <a:pt x="71" y="18"/>
                        <a:pt x="98" y="0"/>
                        <a:pt x="116" y="9"/>
                      </a:cubicBezTo>
                      <a:cubicBezTo>
                        <a:pt x="143" y="27"/>
                        <a:pt x="169" y="36"/>
                        <a:pt x="196" y="36"/>
                      </a:cubicBezTo>
                      <a:lnTo>
                        <a:pt x="276" y="45"/>
                      </a:lnTo>
                      <a:lnTo>
                        <a:pt x="311" y="45"/>
                      </a:lnTo>
                      <a:lnTo>
                        <a:pt x="338" y="45"/>
                      </a:lnTo>
                      <a:cubicBezTo>
                        <a:pt x="365" y="36"/>
                        <a:pt x="382" y="54"/>
                        <a:pt x="382" y="80"/>
                      </a:cubicBezTo>
                      <a:cubicBezTo>
                        <a:pt x="382" y="89"/>
                        <a:pt x="382" y="98"/>
                        <a:pt x="382" y="107"/>
                      </a:cubicBezTo>
                      <a:cubicBezTo>
                        <a:pt x="382" y="142"/>
                        <a:pt x="391" y="169"/>
                        <a:pt x="409" y="196"/>
                      </a:cubicBezTo>
                      <a:cubicBezTo>
                        <a:pt x="418" y="205"/>
                        <a:pt x="400" y="231"/>
                        <a:pt x="382" y="23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8" name="Google Shape;11748;p16"/>
                <p:cNvSpPr/>
                <p:nvPr/>
              </p:nvSpPr>
              <p:spPr>
                <a:xfrm>
                  <a:off x="5061075" y="1974700"/>
                  <a:ext cx="5150" cy="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398" extrusionOk="0">
                      <a:moveTo>
                        <a:pt x="23" y="0"/>
                      </a:moveTo>
                      <a:cubicBezTo>
                        <a:pt x="19" y="0"/>
                        <a:pt x="14" y="3"/>
                        <a:pt x="10" y="7"/>
                      </a:cubicBezTo>
                      <a:cubicBezTo>
                        <a:pt x="1" y="16"/>
                        <a:pt x="1" y="25"/>
                        <a:pt x="10" y="34"/>
                      </a:cubicBezTo>
                      <a:cubicBezTo>
                        <a:pt x="10" y="34"/>
                        <a:pt x="19" y="43"/>
                        <a:pt x="27" y="43"/>
                      </a:cubicBezTo>
                      <a:lnTo>
                        <a:pt x="27" y="51"/>
                      </a:lnTo>
                      <a:cubicBezTo>
                        <a:pt x="98" y="149"/>
                        <a:pt x="143" y="265"/>
                        <a:pt x="170" y="380"/>
                      </a:cubicBezTo>
                      <a:cubicBezTo>
                        <a:pt x="170" y="389"/>
                        <a:pt x="178" y="398"/>
                        <a:pt x="187" y="398"/>
                      </a:cubicBezTo>
                      <a:cubicBezTo>
                        <a:pt x="196" y="389"/>
                        <a:pt x="205" y="380"/>
                        <a:pt x="196" y="371"/>
                      </a:cubicBezTo>
                      <a:cubicBezTo>
                        <a:pt x="170" y="256"/>
                        <a:pt x="116" y="140"/>
                        <a:pt x="45" y="43"/>
                      </a:cubicBezTo>
                      <a:lnTo>
                        <a:pt x="36" y="34"/>
                      </a:lnTo>
                      <a:cubicBezTo>
                        <a:pt x="36" y="25"/>
                        <a:pt x="36" y="16"/>
                        <a:pt x="36" y="7"/>
                      </a:cubicBezTo>
                      <a:cubicBezTo>
                        <a:pt x="32" y="3"/>
                        <a:pt x="27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9" name="Google Shape;11749;p16"/>
                <p:cNvSpPr/>
                <p:nvPr/>
              </p:nvSpPr>
              <p:spPr>
                <a:xfrm>
                  <a:off x="5058850" y="1978775"/>
                  <a:ext cx="5575" cy="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2" extrusionOk="0">
                      <a:moveTo>
                        <a:pt x="18" y="0"/>
                      </a:moveTo>
                      <a:cubicBezTo>
                        <a:pt x="10" y="0"/>
                        <a:pt x="1" y="6"/>
                        <a:pt x="1" y="13"/>
                      </a:cubicBezTo>
                      <a:lnTo>
                        <a:pt x="1" y="22"/>
                      </a:lnTo>
                      <a:cubicBezTo>
                        <a:pt x="1" y="31"/>
                        <a:pt x="1" y="39"/>
                        <a:pt x="19" y="48"/>
                      </a:cubicBezTo>
                      <a:cubicBezTo>
                        <a:pt x="28" y="48"/>
                        <a:pt x="36" y="39"/>
                        <a:pt x="36" y="39"/>
                      </a:cubicBezTo>
                      <a:lnTo>
                        <a:pt x="45" y="39"/>
                      </a:lnTo>
                      <a:cubicBezTo>
                        <a:pt x="108" y="66"/>
                        <a:pt x="161" y="119"/>
                        <a:pt x="196" y="182"/>
                      </a:cubicBezTo>
                      <a:lnTo>
                        <a:pt x="214" y="182"/>
                      </a:lnTo>
                      <a:cubicBezTo>
                        <a:pt x="223" y="173"/>
                        <a:pt x="223" y="164"/>
                        <a:pt x="223" y="164"/>
                      </a:cubicBezTo>
                      <a:cubicBezTo>
                        <a:pt x="179" y="102"/>
                        <a:pt x="125" y="48"/>
                        <a:pt x="54" y="22"/>
                      </a:cubicBezTo>
                      <a:lnTo>
                        <a:pt x="45" y="22"/>
                      </a:lnTo>
                      <a:cubicBezTo>
                        <a:pt x="45" y="13"/>
                        <a:pt x="36" y="4"/>
                        <a:pt x="36" y="4"/>
                      </a:cubicBezTo>
                      <a:lnTo>
                        <a:pt x="28" y="4"/>
                      </a:lnTo>
                      <a:cubicBezTo>
                        <a:pt x="25" y="1"/>
                        <a:pt x="22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0" name="Google Shape;11750;p16"/>
                <p:cNvSpPr/>
                <p:nvPr/>
              </p:nvSpPr>
              <p:spPr>
                <a:xfrm>
                  <a:off x="5052425" y="1984150"/>
                  <a:ext cx="117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" h="127" extrusionOk="0">
                      <a:moveTo>
                        <a:pt x="458" y="1"/>
                      </a:moveTo>
                      <a:cubicBezTo>
                        <a:pt x="456" y="1"/>
                        <a:pt x="455" y="1"/>
                        <a:pt x="453" y="2"/>
                      </a:cubicBezTo>
                      <a:cubicBezTo>
                        <a:pt x="311" y="20"/>
                        <a:pt x="187" y="55"/>
                        <a:pt x="54" y="100"/>
                      </a:cubicBezTo>
                      <a:lnTo>
                        <a:pt x="45" y="100"/>
                      </a:lnTo>
                      <a:cubicBezTo>
                        <a:pt x="45" y="91"/>
                        <a:pt x="36" y="91"/>
                        <a:pt x="27" y="91"/>
                      </a:cubicBezTo>
                      <a:lnTo>
                        <a:pt x="18" y="91"/>
                      </a:lnTo>
                      <a:cubicBezTo>
                        <a:pt x="9" y="91"/>
                        <a:pt x="0" y="100"/>
                        <a:pt x="9" y="118"/>
                      </a:cubicBezTo>
                      <a:cubicBezTo>
                        <a:pt x="9" y="126"/>
                        <a:pt x="27" y="126"/>
                        <a:pt x="36" y="126"/>
                      </a:cubicBezTo>
                      <a:cubicBezTo>
                        <a:pt x="45" y="118"/>
                        <a:pt x="45" y="118"/>
                        <a:pt x="45" y="109"/>
                      </a:cubicBezTo>
                      <a:lnTo>
                        <a:pt x="63" y="109"/>
                      </a:lnTo>
                      <a:cubicBezTo>
                        <a:pt x="187" y="73"/>
                        <a:pt x="320" y="46"/>
                        <a:pt x="453" y="29"/>
                      </a:cubicBezTo>
                      <a:cubicBezTo>
                        <a:pt x="455" y="30"/>
                        <a:pt x="456" y="30"/>
                        <a:pt x="458" y="30"/>
                      </a:cubicBezTo>
                      <a:cubicBezTo>
                        <a:pt x="470" y="30"/>
                        <a:pt x="470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1" name="Google Shape;11751;p16"/>
                <p:cNvSpPr/>
                <p:nvPr/>
              </p:nvSpPr>
              <p:spPr>
                <a:xfrm>
                  <a:off x="5068625" y="1966700"/>
                  <a:ext cx="10700" cy="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703" extrusionOk="0">
                      <a:moveTo>
                        <a:pt x="415" y="1"/>
                      </a:moveTo>
                      <a:cubicBezTo>
                        <a:pt x="412" y="1"/>
                        <a:pt x="409" y="3"/>
                        <a:pt x="409" y="7"/>
                      </a:cubicBezTo>
                      <a:cubicBezTo>
                        <a:pt x="400" y="7"/>
                        <a:pt x="400" y="16"/>
                        <a:pt x="400" y="25"/>
                      </a:cubicBezTo>
                      <a:lnTo>
                        <a:pt x="400" y="16"/>
                      </a:lnTo>
                      <a:cubicBezTo>
                        <a:pt x="383" y="25"/>
                        <a:pt x="383" y="43"/>
                        <a:pt x="392" y="52"/>
                      </a:cubicBezTo>
                      <a:lnTo>
                        <a:pt x="383" y="69"/>
                      </a:lnTo>
                      <a:cubicBezTo>
                        <a:pt x="374" y="87"/>
                        <a:pt x="365" y="114"/>
                        <a:pt x="347" y="149"/>
                      </a:cubicBezTo>
                      <a:cubicBezTo>
                        <a:pt x="320" y="220"/>
                        <a:pt x="285" y="300"/>
                        <a:pt x="241" y="371"/>
                      </a:cubicBezTo>
                      <a:cubicBezTo>
                        <a:pt x="196" y="442"/>
                        <a:pt x="143" y="514"/>
                        <a:pt x="90" y="576"/>
                      </a:cubicBezTo>
                      <a:cubicBezTo>
                        <a:pt x="45" y="629"/>
                        <a:pt x="27" y="656"/>
                        <a:pt x="19" y="665"/>
                      </a:cubicBezTo>
                      <a:cubicBezTo>
                        <a:pt x="1" y="682"/>
                        <a:pt x="1" y="700"/>
                        <a:pt x="1" y="700"/>
                      </a:cubicBezTo>
                      <a:cubicBezTo>
                        <a:pt x="3" y="702"/>
                        <a:pt x="5" y="703"/>
                        <a:pt x="8" y="703"/>
                      </a:cubicBezTo>
                      <a:cubicBezTo>
                        <a:pt x="19" y="703"/>
                        <a:pt x="36" y="691"/>
                        <a:pt x="36" y="691"/>
                      </a:cubicBezTo>
                      <a:cubicBezTo>
                        <a:pt x="36" y="691"/>
                        <a:pt x="72" y="656"/>
                        <a:pt x="116" y="593"/>
                      </a:cubicBezTo>
                      <a:cubicBezTo>
                        <a:pt x="170" y="531"/>
                        <a:pt x="214" y="460"/>
                        <a:pt x="258" y="380"/>
                      </a:cubicBezTo>
                      <a:cubicBezTo>
                        <a:pt x="303" y="309"/>
                        <a:pt x="338" y="229"/>
                        <a:pt x="374" y="149"/>
                      </a:cubicBezTo>
                      <a:cubicBezTo>
                        <a:pt x="383" y="114"/>
                        <a:pt x="392" y="87"/>
                        <a:pt x="400" y="69"/>
                      </a:cubicBezTo>
                      <a:lnTo>
                        <a:pt x="409" y="52"/>
                      </a:lnTo>
                      <a:cubicBezTo>
                        <a:pt x="418" y="52"/>
                        <a:pt x="418" y="52"/>
                        <a:pt x="427" y="43"/>
                      </a:cubicBezTo>
                      <a:lnTo>
                        <a:pt x="427" y="34"/>
                      </a:lnTo>
                      <a:cubicBezTo>
                        <a:pt x="427" y="34"/>
                        <a:pt x="427" y="25"/>
                        <a:pt x="427" y="25"/>
                      </a:cubicBezTo>
                      <a:lnTo>
                        <a:pt x="427" y="7"/>
                      </a:lnTo>
                      <a:cubicBezTo>
                        <a:pt x="423" y="3"/>
                        <a:pt x="418" y="1"/>
                        <a:pt x="4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2" name="Google Shape;11752;p16"/>
                <p:cNvSpPr/>
                <p:nvPr/>
              </p:nvSpPr>
              <p:spPr>
                <a:xfrm>
                  <a:off x="5067750" y="1980325"/>
                  <a:ext cx="1355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209" extrusionOk="0">
                      <a:moveTo>
                        <a:pt x="532" y="0"/>
                      </a:moveTo>
                      <a:cubicBezTo>
                        <a:pt x="529" y="0"/>
                        <a:pt x="527" y="1"/>
                        <a:pt x="524" y="4"/>
                      </a:cubicBezTo>
                      <a:lnTo>
                        <a:pt x="515" y="4"/>
                      </a:lnTo>
                      <a:cubicBezTo>
                        <a:pt x="506" y="4"/>
                        <a:pt x="498" y="13"/>
                        <a:pt x="498" y="22"/>
                      </a:cubicBezTo>
                      <a:lnTo>
                        <a:pt x="480" y="22"/>
                      </a:lnTo>
                      <a:lnTo>
                        <a:pt x="427" y="31"/>
                      </a:lnTo>
                      <a:cubicBezTo>
                        <a:pt x="382" y="40"/>
                        <a:pt x="320" y="66"/>
                        <a:pt x="258" y="84"/>
                      </a:cubicBezTo>
                      <a:cubicBezTo>
                        <a:pt x="196" y="102"/>
                        <a:pt x="133" y="128"/>
                        <a:pt x="89" y="146"/>
                      </a:cubicBezTo>
                      <a:cubicBezTo>
                        <a:pt x="45" y="164"/>
                        <a:pt x="36" y="182"/>
                        <a:pt x="18" y="182"/>
                      </a:cubicBezTo>
                      <a:cubicBezTo>
                        <a:pt x="9" y="191"/>
                        <a:pt x="0" y="208"/>
                        <a:pt x="9" y="208"/>
                      </a:cubicBezTo>
                      <a:lnTo>
                        <a:pt x="36" y="208"/>
                      </a:lnTo>
                      <a:lnTo>
                        <a:pt x="107" y="173"/>
                      </a:lnTo>
                      <a:cubicBezTo>
                        <a:pt x="151" y="155"/>
                        <a:pt x="205" y="128"/>
                        <a:pt x="267" y="102"/>
                      </a:cubicBezTo>
                      <a:cubicBezTo>
                        <a:pt x="320" y="84"/>
                        <a:pt x="373" y="66"/>
                        <a:pt x="427" y="48"/>
                      </a:cubicBezTo>
                      <a:lnTo>
                        <a:pt x="489" y="31"/>
                      </a:lnTo>
                      <a:lnTo>
                        <a:pt x="506" y="31"/>
                      </a:lnTo>
                      <a:cubicBezTo>
                        <a:pt x="506" y="40"/>
                        <a:pt x="515" y="40"/>
                        <a:pt x="524" y="40"/>
                      </a:cubicBezTo>
                      <a:lnTo>
                        <a:pt x="533" y="40"/>
                      </a:lnTo>
                      <a:cubicBezTo>
                        <a:pt x="542" y="40"/>
                        <a:pt x="542" y="31"/>
                        <a:pt x="542" y="22"/>
                      </a:cubicBezTo>
                      <a:lnTo>
                        <a:pt x="542" y="13"/>
                      </a:lnTo>
                      <a:cubicBezTo>
                        <a:pt x="542" y="7"/>
                        <a:pt x="538" y="0"/>
                        <a:pt x="5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3" name="Google Shape;11753;p16"/>
                <p:cNvSpPr/>
                <p:nvPr/>
              </p:nvSpPr>
              <p:spPr>
                <a:xfrm>
                  <a:off x="5069525" y="1986175"/>
                  <a:ext cx="14675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312" extrusionOk="0">
                      <a:moveTo>
                        <a:pt x="36" y="1"/>
                      </a:moveTo>
                      <a:cubicBezTo>
                        <a:pt x="27" y="1"/>
                        <a:pt x="9" y="1"/>
                        <a:pt x="9" y="10"/>
                      </a:cubicBezTo>
                      <a:cubicBezTo>
                        <a:pt x="0" y="19"/>
                        <a:pt x="18" y="28"/>
                        <a:pt x="27" y="28"/>
                      </a:cubicBezTo>
                      <a:lnTo>
                        <a:pt x="116" y="63"/>
                      </a:lnTo>
                      <a:cubicBezTo>
                        <a:pt x="160" y="81"/>
                        <a:pt x="231" y="116"/>
                        <a:pt x="302" y="143"/>
                      </a:cubicBezTo>
                      <a:cubicBezTo>
                        <a:pt x="364" y="179"/>
                        <a:pt x="427" y="214"/>
                        <a:pt x="471" y="241"/>
                      </a:cubicBezTo>
                      <a:lnTo>
                        <a:pt x="533" y="276"/>
                      </a:lnTo>
                      <a:lnTo>
                        <a:pt x="542" y="294"/>
                      </a:lnTo>
                      <a:cubicBezTo>
                        <a:pt x="542" y="294"/>
                        <a:pt x="542" y="303"/>
                        <a:pt x="542" y="312"/>
                      </a:cubicBezTo>
                      <a:lnTo>
                        <a:pt x="578" y="312"/>
                      </a:lnTo>
                      <a:lnTo>
                        <a:pt x="578" y="303"/>
                      </a:lnTo>
                      <a:cubicBezTo>
                        <a:pt x="586" y="294"/>
                        <a:pt x="578" y="285"/>
                        <a:pt x="569" y="276"/>
                      </a:cubicBezTo>
                      <a:lnTo>
                        <a:pt x="551" y="276"/>
                      </a:lnTo>
                      <a:lnTo>
                        <a:pt x="542" y="267"/>
                      </a:lnTo>
                      <a:lnTo>
                        <a:pt x="480" y="232"/>
                      </a:lnTo>
                      <a:cubicBezTo>
                        <a:pt x="435" y="196"/>
                        <a:pt x="373" y="161"/>
                        <a:pt x="311" y="125"/>
                      </a:cubicBezTo>
                      <a:cubicBezTo>
                        <a:pt x="240" y="90"/>
                        <a:pt x="178" y="54"/>
                        <a:pt x="125" y="37"/>
                      </a:cubicBez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4" name="Google Shape;11754;p16"/>
                <p:cNvSpPr/>
                <p:nvPr/>
              </p:nvSpPr>
              <p:spPr>
                <a:xfrm>
                  <a:off x="5064425" y="1986850"/>
                  <a:ext cx="2225" cy="1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795" extrusionOk="0">
                      <a:moveTo>
                        <a:pt x="62" y="1"/>
                      </a:moveTo>
                      <a:cubicBezTo>
                        <a:pt x="53" y="1"/>
                        <a:pt x="36" y="10"/>
                        <a:pt x="36" y="27"/>
                      </a:cubicBezTo>
                      <a:cubicBezTo>
                        <a:pt x="36" y="36"/>
                        <a:pt x="27" y="45"/>
                        <a:pt x="27" y="63"/>
                      </a:cubicBezTo>
                      <a:cubicBezTo>
                        <a:pt x="27" y="81"/>
                        <a:pt x="9" y="107"/>
                        <a:pt x="9" y="143"/>
                      </a:cubicBezTo>
                      <a:cubicBezTo>
                        <a:pt x="0" y="232"/>
                        <a:pt x="0" y="311"/>
                        <a:pt x="0" y="400"/>
                      </a:cubicBezTo>
                      <a:cubicBezTo>
                        <a:pt x="0" y="489"/>
                        <a:pt x="18" y="569"/>
                        <a:pt x="36" y="658"/>
                      </a:cubicBezTo>
                      <a:cubicBezTo>
                        <a:pt x="36" y="685"/>
                        <a:pt x="53" y="720"/>
                        <a:pt x="53" y="738"/>
                      </a:cubicBezTo>
                      <a:lnTo>
                        <a:pt x="53" y="747"/>
                      </a:lnTo>
                      <a:lnTo>
                        <a:pt x="53" y="756"/>
                      </a:lnTo>
                      <a:cubicBezTo>
                        <a:pt x="44" y="756"/>
                        <a:pt x="44" y="764"/>
                        <a:pt x="44" y="773"/>
                      </a:cubicBezTo>
                      <a:lnTo>
                        <a:pt x="44" y="782"/>
                      </a:lnTo>
                      <a:cubicBezTo>
                        <a:pt x="44" y="788"/>
                        <a:pt x="53" y="795"/>
                        <a:pt x="62" y="795"/>
                      </a:cubicBezTo>
                      <a:cubicBezTo>
                        <a:pt x="65" y="795"/>
                        <a:pt x="68" y="794"/>
                        <a:pt x="71" y="791"/>
                      </a:cubicBezTo>
                      <a:cubicBezTo>
                        <a:pt x="80" y="791"/>
                        <a:pt x="89" y="782"/>
                        <a:pt x="80" y="773"/>
                      </a:cubicBezTo>
                      <a:lnTo>
                        <a:pt x="80" y="764"/>
                      </a:lnTo>
                      <a:cubicBezTo>
                        <a:pt x="80" y="756"/>
                        <a:pt x="71" y="756"/>
                        <a:pt x="71" y="747"/>
                      </a:cubicBezTo>
                      <a:lnTo>
                        <a:pt x="71" y="729"/>
                      </a:lnTo>
                      <a:cubicBezTo>
                        <a:pt x="62" y="711"/>
                        <a:pt x="53" y="685"/>
                        <a:pt x="53" y="649"/>
                      </a:cubicBezTo>
                      <a:cubicBezTo>
                        <a:pt x="36" y="569"/>
                        <a:pt x="27" y="480"/>
                        <a:pt x="27" y="400"/>
                      </a:cubicBezTo>
                      <a:cubicBezTo>
                        <a:pt x="27" y="311"/>
                        <a:pt x="27" y="232"/>
                        <a:pt x="44" y="152"/>
                      </a:cubicBezTo>
                      <a:cubicBezTo>
                        <a:pt x="53" y="116"/>
                        <a:pt x="53" y="89"/>
                        <a:pt x="62" y="63"/>
                      </a:cubicBezTo>
                      <a:cubicBezTo>
                        <a:pt x="62" y="45"/>
                        <a:pt x="62" y="36"/>
                        <a:pt x="62" y="36"/>
                      </a:cubicBezTo>
                      <a:cubicBezTo>
                        <a:pt x="71" y="18"/>
                        <a:pt x="62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5" name="Google Shape;11755;p16"/>
                <p:cNvSpPr/>
                <p:nvPr/>
              </p:nvSpPr>
              <p:spPr>
                <a:xfrm>
                  <a:off x="5066200" y="1986175"/>
                  <a:ext cx="2000" cy="1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485" extrusionOk="0">
                      <a:moveTo>
                        <a:pt x="27" y="1"/>
                      </a:moveTo>
                      <a:cubicBezTo>
                        <a:pt x="18" y="1"/>
                        <a:pt x="9" y="10"/>
                        <a:pt x="9" y="19"/>
                      </a:cubicBezTo>
                      <a:cubicBezTo>
                        <a:pt x="0" y="161"/>
                        <a:pt x="9" y="303"/>
                        <a:pt x="44" y="436"/>
                      </a:cubicBezTo>
                      <a:lnTo>
                        <a:pt x="44" y="445"/>
                      </a:lnTo>
                      <a:cubicBezTo>
                        <a:pt x="44" y="445"/>
                        <a:pt x="36" y="454"/>
                        <a:pt x="44" y="463"/>
                      </a:cubicBezTo>
                      <a:lnTo>
                        <a:pt x="44" y="472"/>
                      </a:lnTo>
                      <a:cubicBezTo>
                        <a:pt x="44" y="478"/>
                        <a:pt x="49" y="484"/>
                        <a:pt x="55" y="484"/>
                      </a:cubicBezTo>
                      <a:cubicBezTo>
                        <a:pt x="57" y="484"/>
                        <a:pt x="60" y="483"/>
                        <a:pt x="62" y="481"/>
                      </a:cubicBezTo>
                      <a:cubicBezTo>
                        <a:pt x="71" y="481"/>
                        <a:pt x="80" y="472"/>
                        <a:pt x="71" y="463"/>
                      </a:cubicBezTo>
                      <a:lnTo>
                        <a:pt x="71" y="454"/>
                      </a:lnTo>
                      <a:cubicBezTo>
                        <a:pt x="71" y="445"/>
                        <a:pt x="71" y="445"/>
                        <a:pt x="62" y="436"/>
                      </a:cubicBezTo>
                      <a:lnTo>
                        <a:pt x="62" y="427"/>
                      </a:lnTo>
                      <a:cubicBezTo>
                        <a:pt x="36" y="294"/>
                        <a:pt x="27" y="161"/>
                        <a:pt x="44" y="28"/>
                      </a:cubicBezTo>
                      <a:cubicBezTo>
                        <a:pt x="44" y="19"/>
                        <a:pt x="36" y="1"/>
                        <a:pt x="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6" name="Google Shape;11756;p16"/>
                <p:cNvSpPr/>
                <p:nvPr/>
              </p:nvSpPr>
              <p:spPr>
                <a:xfrm>
                  <a:off x="5067975" y="1987250"/>
                  <a:ext cx="12000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856" extrusionOk="0">
                      <a:moveTo>
                        <a:pt x="11" y="0"/>
                      </a:moveTo>
                      <a:cubicBezTo>
                        <a:pt x="10" y="0"/>
                        <a:pt x="9" y="1"/>
                        <a:pt x="9" y="2"/>
                      </a:cubicBezTo>
                      <a:cubicBezTo>
                        <a:pt x="9" y="2"/>
                        <a:pt x="0" y="20"/>
                        <a:pt x="9" y="47"/>
                      </a:cubicBezTo>
                      <a:cubicBezTo>
                        <a:pt x="9" y="47"/>
                        <a:pt x="9" y="56"/>
                        <a:pt x="18" y="82"/>
                      </a:cubicBezTo>
                      <a:cubicBezTo>
                        <a:pt x="27" y="109"/>
                        <a:pt x="36" y="136"/>
                        <a:pt x="45" y="180"/>
                      </a:cubicBezTo>
                      <a:cubicBezTo>
                        <a:pt x="89" y="278"/>
                        <a:pt x="133" y="375"/>
                        <a:pt x="187" y="473"/>
                      </a:cubicBezTo>
                      <a:cubicBezTo>
                        <a:pt x="231" y="562"/>
                        <a:pt x="293" y="651"/>
                        <a:pt x="364" y="731"/>
                      </a:cubicBezTo>
                      <a:cubicBezTo>
                        <a:pt x="391" y="766"/>
                        <a:pt x="418" y="793"/>
                        <a:pt x="435" y="811"/>
                      </a:cubicBezTo>
                      <a:lnTo>
                        <a:pt x="444" y="828"/>
                      </a:lnTo>
                      <a:cubicBezTo>
                        <a:pt x="444" y="828"/>
                        <a:pt x="444" y="837"/>
                        <a:pt x="444" y="846"/>
                      </a:cubicBezTo>
                      <a:lnTo>
                        <a:pt x="444" y="855"/>
                      </a:lnTo>
                      <a:lnTo>
                        <a:pt x="471" y="855"/>
                      </a:lnTo>
                      <a:cubicBezTo>
                        <a:pt x="480" y="846"/>
                        <a:pt x="480" y="828"/>
                        <a:pt x="471" y="828"/>
                      </a:cubicBezTo>
                      <a:cubicBezTo>
                        <a:pt x="471" y="819"/>
                        <a:pt x="462" y="811"/>
                        <a:pt x="453" y="811"/>
                      </a:cubicBezTo>
                      <a:lnTo>
                        <a:pt x="435" y="802"/>
                      </a:lnTo>
                      <a:cubicBezTo>
                        <a:pt x="426" y="775"/>
                        <a:pt x="400" y="748"/>
                        <a:pt x="373" y="722"/>
                      </a:cubicBezTo>
                      <a:cubicBezTo>
                        <a:pt x="240" y="553"/>
                        <a:pt x="142" y="367"/>
                        <a:pt x="71" y="171"/>
                      </a:cubicBezTo>
                      <a:cubicBezTo>
                        <a:pt x="62" y="127"/>
                        <a:pt x="45" y="100"/>
                        <a:pt x="45" y="73"/>
                      </a:cubicBezTo>
                      <a:lnTo>
                        <a:pt x="36" y="38"/>
                      </a:lnTo>
                      <a:cubicBezTo>
                        <a:pt x="28" y="16"/>
                        <a:pt x="15" y="0"/>
                        <a:pt x="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7" name="Google Shape;11757;p16"/>
                <p:cNvSpPr/>
                <p:nvPr/>
              </p:nvSpPr>
              <p:spPr>
                <a:xfrm>
                  <a:off x="5056650" y="1986400"/>
                  <a:ext cx="6900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268" extrusionOk="0">
                      <a:moveTo>
                        <a:pt x="249" y="1"/>
                      </a:moveTo>
                      <a:cubicBezTo>
                        <a:pt x="160" y="54"/>
                        <a:pt x="89" y="125"/>
                        <a:pt x="27" y="214"/>
                      </a:cubicBezTo>
                      <a:lnTo>
                        <a:pt x="27" y="223"/>
                      </a:lnTo>
                      <a:cubicBezTo>
                        <a:pt x="18" y="223"/>
                        <a:pt x="9" y="223"/>
                        <a:pt x="9" y="232"/>
                      </a:cubicBezTo>
                      <a:cubicBezTo>
                        <a:pt x="0" y="241"/>
                        <a:pt x="0" y="258"/>
                        <a:pt x="9" y="267"/>
                      </a:cubicBezTo>
                      <a:lnTo>
                        <a:pt x="18" y="267"/>
                      </a:lnTo>
                      <a:cubicBezTo>
                        <a:pt x="27" y="267"/>
                        <a:pt x="36" y="267"/>
                        <a:pt x="36" y="258"/>
                      </a:cubicBezTo>
                      <a:lnTo>
                        <a:pt x="36" y="250"/>
                      </a:lnTo>
                      <a:cubicBezTo>
                        <a:pt x="45" y="241"/>
                        <a:pt x="45" y="241"/>
                        <a:pt x="45" y="232"/>
                      </a:cubicBezTo>
                      <a:lnTo>
                        <a:pt x="53" y="223"/>
                      </a:lnTo>
                      <a:cubicBezTo>
                        <a:pt x="107" y="143"/>
                        <a:pt x="187" y="81"/>
                        <a:pt x="275" y="36"/>
                      </a:cubicBezTo>
                      <a:cubicBezTo>
                        <a:pt x="275" y="28"/>
                        <a:pt x="275" y="19"/>
                        <a:pt x="275" y="10"/>
                      </a:cubicBezTo>
                      <a:cubicBezTo>
                        <a:pt x="267" y="1"/>
                        <a:pt x="258" y="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8" name="Google Shape;11758;p16"/>
                <p:cNvSpPr/>
                <p:nvPr/>
              </p:nvSpPr>
              <p:spPr>
                <a:xfrm>
                  <a:off x="5067300" y="1978025"/>
                  <a:ext cx="2900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274" extrusionOk="0">
                      <a:moveTo>
                        <a:pt x="97" y="1"/>
                      </a:moveTo>
                      <a:cubicBezTo>
                        <a:pt x="92" y="1"/>
                        <a:pt x="85" y="3"/>
                        <a:pt x="80" y="7"/>
                      </a:cubicBezTo>
                      <a:lnTo>
                        <a:pt x="80" y="16"/>
                      </a:lnTo>
                      <a:cubicBezTo>
                        <a:pt x="80" y="16"/>
                        <a:pt x="80" y="25"/>
                        <a:pt x="80" y="34"/>
                      </a:cubicBezTo>
                      <a:lnTo>
                        <a:pt x="80" y="43"/>
                      </a:lnTo>
                      <a:cubicBezTo>
                        <a:pt x="36" y="105"/>
                        <a:pt x="9" y="185"/>
                        <a:pt x="0" y="265"/>
                      </a:cubicBezTo>
                      <a:cubicBezTo>
                        <a:pt x="0" y="274"/>
                        <a:pt x="9" y="274"/>
                        <a:pt x="18" y="274"/>
                      </a:cubicBezTo>
                      <a:cubicBezTo>
                        <a:pt x="27" y="274"/>
                        <a:pt x="36" y="265"/>
                        <a:pt x="36" y="265"/>
                      </a:cubicBezTo>
                      <a:cubicBezTo>
                        <a:pt x="36" y="185"/>
                        <a:pt x="54" y="114"/>
                        <a:pt x="89" y="43"/>
                      </a:cubicBezTo>
                      <a:cubicBezTo>
                        <a:pt x="89" y="43"/>
                        <a:pt x="89" y="43"/>
                        <a:pt x="89" y="34"/>
                      </a:cubicBezTo>
                      <a:cubicBezTo>
                        <a:pt x="94" y="38"/>
                        <a:pt x="98" y="41"/>
                        <a:pt x="101" y="41"/>
                      </a:cubicBezTo>
                      <a:cubicBezTo>
                        <a:pt x="105" y="41"/>
                        <a:pt x="107" y="38"/>
                        <a:pt x="107" y="34"/>
                      </a:cubicBezTo>
                      <a:cubicBezTo>
                        <a:pt x="116" y="25"/>
                        <a:pt x="116" y="16"/>
                        <a:pt x="107" y="7"/>
                      </a:cubicBezTo>
                      <a:cubicBezTo>
                        <a:pt x="107" y="3"/>
                        <a:pt x="103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9" name="Google Shape;11759;p16"/>
                <p:cNvSpPr/>
                <p:nvPr/>
              </p:nvSpPr>
              <p:spPr>
                <a:xfrm>
                  <a:off x="5064425" y="1974275"/>
                  <a:ext cx="2450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380" extrusionOk="0">
                      <a:moveTo>
                        <a:pt x="19" y="0"/>
                      </a:moveTo>
                      <a:cubicBezTo>
                        <a:pt x="16" y="0"/>
                        <a:pt x="13" y="3"/>
                        <a:pt x="9" y="6"/>
                      </a:cubicBezTo>
                      <a:cubicBezTo>
                        <a:pt x="0" y="6"/>
                        <a:pt x="0" y="24"/>
                        <a:pt x="9" y="33"/>
                      </a:cubicBezTo>
                      <a:cubicBezTo>
                        <a:pt x="9" y="42"/>
                        <a:pt x="9" y="42"/>
                        <a:pt x="18" y="51"/>
                      </a:cubicBezTo>
                      <a:lnTo>
                        <a:pt x="18" y="60"/>
                      </a:lnTo>
                      <a:cubicBezTo>
                        <a:pt x="36" y="104"/>
                        <a:pt x="44" y="157"/>
                        <a:pt x="53" y="211"/>
                      </a:cubicBezTo>
                      <a:cubicBezTo>
                        <a:pt x="62" y="255"/>
                        <a:pt x="71" y="308"/>
                        <a:pt x="62" y="362"/>
                      </a:cubicBezTo>
                      <a:cubicBezTo>
                        <a:pt x="62" y="370"/>
                        <a:pt x="71" y="370"/>
                        <a:pt x="80" y="379"/>
                      </a:cubicBezTo>
                      <a:cubicBezTo>
                        <a:pt x="89" y="379"/>
                        <a:pt x="98" y="370"/>
                        <a:pt x="98" y="362"/>
                      </a:cubicBezTo>
                      <a:cubicBezTo>
                        <a:pt x="98" y="308"/>
                        <a:pt x="89" y="255"/>
                        <a:pt x="80" y="202"/>
                      </a:cubicBezTo>
                      <a:cubicBezTo>
                        <a:pt x="71" y="148"/>
                        <a:pt x="53" y="95"/>
                        <a:pt x="27" y="51"/>
                      </a:cubicBezTo>
                      <a:lnTo>
                        <a:pt x="27" y="42"/>
                      </a:lnTo>
                      <a:cubicBezTo>
                        <a:pt x="36" y="33"/>
                        <a:pt x="36" y="24"/>
                        <a:pt x="27" y="15"/>
                      </a:cubicBezTo>
                      <a:cubicBezTo>
                        <a:pt x="27" y="5"/>
                        <a:pt x="24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0" name="Google Shape;11760;p16"/>
                <p:cNvSpPr/>
                <p:nvPr/>
              </p:nvSpPr>
              <p:spPr>
                <a:xfrm>
                  <a:off x="5059750" y="1985300"/>
                  <a:ext cx="6675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91" extrusionOk="0">
                      <a:moveTo>
                        <a:pt x="240" y="0"/>
                      </a:moveTo>
                      <a:cubicBezTo>
                        <a:pt x="160" y="72"/>
                        <a:pt x="89" y="151"/>
                        <a:pt x="27" y="240"/>
                      </a:cubicBezTo>
                      <a:lnTo>
                        <a:pt x="27" y="249"/>
                      </a:lnTo>
                      <a:cubicBezTo>
                        <a:pt x="18" y="249"/>
                        <a:pt x="9" y="249"/>
                        <a:pt x="9" y="258"/>
                      </a:cubicBezTo>
                      <a:cubicBezTo>
                        <a:pt x="0" y="276"/>
                        <a:pt x="9" y="285"/>
                        <a:pt x="18" y="285"/>
                      </a:cubicBezTo>
                      <a:cubicBezTo>
                        <a:pt x="22" y="288"/>
                        <a:pt x="26" y="291"/>
                        <a:pt x="29" y="291"/>
                      </a:cubicBezTo>
                      <a:cubicBezTo>
                        <a:pt x="33" y="291"/>
                        <a:pt x="36" y="286"/>
                        <a:pt x="36" y="276"/>
                      </a:cubicBezTo>
                      <a:cubicBezTo>
                        <a:pt x="45" y="267"/>
                        <a:pt x="45" y="258"/>
                        <a:pt x="36" y="249"/>
                      </a:cubicBezTo>
                      <a:lnTo>
                        <a:pt x="45" y="240"/>
                      </a:lnTo>
                      <a:cubicBezTo>
                        <a:pt x="72" y="196"/>
                        <a:pt x="107" y="160"/>
                        <a:pt x="143" y="125"/>
                      </a:cubicBezTo>
                      <a:cubicBezTo>
                        <a:pt x="178" y="89"/>
                        <a:pt x="223" y="54"/>
                        <a:pt x="267" y="27"/>
                      </a:cubicBezTo>
                      <a:cubicBezTo>
                        <a:pt x="267" y="18"/>
                        <a:pt x="267" y="9"/>
                        <a:pt x="2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1" name="Google Shape;11761;p16"/>
                <p:cNvSpPr/>
                <p:nvPr/>
              </p:nvSpPr>
              <p:spPr>
                <a:xfrm>
                  <a:off x="5069750" y="1984625"/>
                  <a:ext cx="7800" cy="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55" extrusionOk="0">
                      <a:moveTo>
                        <a:pt x="284" y="1"/>
                      </a:moveTo>
                      <a:cubicBezTo>
                        <a:pt x="275" y="1"/>
                        <a:pt x="267" y="10"/>
                        <a:pt x="267" y="10"/>
                      </a:cubicBezTo>
                      <a:lnTo>
                        <a:pt x="258" y="10"/>
                      </a:lnTo>
                      <a:cubicBezTo>
                        <a:pt x="225" y="6"/>
                        <a:pt x="194" y="4"/>
                        <a:pt x="163" y="4"/>
                      </a:cubicBezTo>
                      <a:cubicBezTo>
                        <a:pt x="110" y="4"/>
                        <a:pt x="60" y="11"/>
                        <a:pt x="9" y="27"/>
                      </a:cubicBezTo>
                      <a:cubicBezTo>
                        <a:pt x="0" y="27"/>
                        <a:pt x="0" y="36"/>
                        <a:pt x="9" y="45"/>
                      </a:cubicBezTo>
                      <a:cubicBezTo>
                        <a:pt x="9" y="54"/>
                        <a:pt x="18" y="54"/>
                        <a:pt x="18" y="54"/>
                      </a:cubicBezTo>
                      <a:cubicBezTo>
                        <a:pt x="78" y="34"/>
                        <a:pt x="138" y="24"/>
                        <a:pt x="194" y="24"/>
                      </a:cubicBezTo>
                      <a:cubicBezTo>
                        <a:pt x="213" y="24"/>
                        <a:pt x="231" y="25"/>
                        <a:pt x="249" y="27"/>
                      </a:cubicBezTo>
                      <a:lnTo>
                        <a:pt x="267" y="27"/>
                      </a:lnTo>
                      <a:cubicBezTo>
                        <a:pt x="267" y="36"/>
                        <a:pt x="267" y="45"/>
                        <a:pt x="275" y="45"/>
                      </a:cubicBezTo>
                      <a:lnTo>
                        <a:pt x="284" y="45"/>
                      </a:lnTo>
                      <a:cubicBezTo>
                        <a:pt x="293" y="45"/>
                        <a:pt x="302" y="36"/>
                        <a:pt x="311" y="27"/>
                      </a:cubicBezTo>
                      <a:cubicBezTo>
                        <a:pt x="311" y="10"/>
                        <a:pt x="302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2" name="Google Shape;11762;p16"/>
                <p:cNvSpPr/>
                <p:nvPr/>
              </p:nvSpPr>
              <p:spPr>
                <a:xfrm>
                  <a:off x="5068400" y="1986100"/>
                  <a:ext cx="2925" cy="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18" extrusionOk="0">
                      <a:moveTo>
                        <a:pt x="10" y="0"/>
                      </a:moveTo>
                      <a:cubicBezTo>
                        <a:pt x="5" y="0"/>
                        <a:pt x="1" y="4"/>
                        <a:pt x="1" y="4"/>
                      </a:cubicBezTo>
                      <a:lnTo>
                        <a:pt x="1" y="22"/>
                      </a:lnTo>
                      <a:cubicBezTo>
                        <a:pt x="36" y="66"/>
                        <a:pt x="72" y="111"/>
                        <a:pt x="90" y="164"/>
                      </a:cubicBezTo>
                      <a:lnTo>
                        <a:pt x="90" y="173"/>
                      </a:lnTo>
                      <a:cubicBezTo>
                        <a:pt x="81" y="182"/>
                        <a:pt x="81" y="190"/>
                        <a:pt x="81" y="199"/>
                      </a:cubicBezTo>
                      <a:cubicBezTo>
                        <a:pt x="81" y="217"/>
                        <a:pt x="90" y="217"/>
                        <a:pt x="99" y="217"/>
                      </a:cubicBezTo>
                      <a:cubicBezTo>
                        <a:pt x="116" y="217"/>
                        <a:pt x="116" y="208"/>
                        <a:pt x="116" y="190"/>
                      </a:cubicBezTo>
                      <a:lnTo>
                        <a:pt x="116" y="182"/>
                      </a:lnTo>
                      <a:cubicBezTo>
                        <a:pt x="116" y="182"/>
                        <a:pt x="107" y="173"/>
                        <a:pt x="99" y="173"/>
                      </a:cubicBezTo>
                      <a:lnTo>
                        <a:pt x="99" y="164"/>
                      </a:lnTo>
                      <a:cubicBezTo>
                        <a:pt x="81" y="102"/>
                        <a:pt x="54" y="48"/>
                        <a:pt x="19" y="4"/>
                      </a:cubicBezTo>
                      <a:cubicBezTo>
                        <a:pt x="16" y="1"/>
                        <a:pt x="13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3" name="Google Shape;11763;p16"/>
                <p:cNvSpPr/>
                <p:nvPr/>
              </p:nvSpPr>
              <p:spPr>
                <a:xfrm>
                  <a:off x="5067300" y="1987975"/>
                  <a:ext cx="11125" cy="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1064" extrusionOk="0">
                      <a:moveTo>
                        <a:pt x="9" y="0"/>
                      </a:moveTo>
                      <a:cubicBezTo>
                        <a:pt x="0" y="0"/>
                        <a:pt x="0" y="27"/>
                        <a:pt x="0" y="53"/>
                      </a:cubicBezTo>
                      <a:cubicBezTo>
                        <a:pt x="0" y="53"/>
                        <a:pt x="0" y="71"/>
                        <a:pt x="9" y="98"/>
                      </a:cubicBezTo>
                      <a:cubicBezTo>
                        <a:pt x="18" y="124"/>
                        <a:pt x="27" y="169"/>
                        <a:pt x="36" y="213"/>
                      </a:cubicBezTo>
                      <a:cubicBezTo>
                        <a:pt x="72" y="338"/>
                        <a:pt x="116" y="453"/>
                        <a:pt x="160" y="568"/>
                      </a:cubicBezTo>
                      <a:cubicBezTo>
                        <a:pt x="214" y="684"/>
                        <a:pt x="267" y="799"/>
                        <a:pt x="338" y="906"/>
                      </a:cubicBezTo>
                      <a:cubicBezTo>
                        <a:pt x="365" y="950"/>
                        <a:pt x="382" y="986"/>
                        <a:pt x="400" y="1004"/>
                      </a:cubicBezTo>
                      <a:lnTo>
                        <a:pt x="418" y="1030"/>
                      </a:lnTo>
                      <a:cubicBezTo>
                        <a:pt x="409" y="1030"/>
                        <a:pt x="409" y="1039"/>
                        <a:pt x="418" y="1048"/>
                      </a:cubicBezTo>
                      <a:lnTo>
                        <a:pt x="418" y="1057"/>
                      </a:lnTo>
                      <a:cubicBezTo>
                        <a:pt x="418" y="1061"/>
                        <a:pt x="422" y="1064"/>
                        <a:pt x="428" y="1064"/>
                      </a:cubicBezTo>
                      <a:cubicBezTo>
                        <a:pt x="433" y="1064"/>
                        <a:pt x="440" y="1061"/>
                        <a:pt x="445" y="1057"/>
                      </a:cubicBezTo>
                      <a:cubicBezTo>
                        <a:pt x="445" y="1048"/>
                        <a:pt x="445" y="1039"/>
                        <a:pt x="445" y="1030"/>
                      </a:cubicBezTo>
                      <a:cubicBezTo>
                        <a:pt x="438" y="1024"/>
                        <a:pt x="432" y="1018"/>
                        <a:pt x="429" y="1018"/>
                      </a:cubicBezTo>
                      <a:cubicBezTo>
                        <a:pt x="428" y="1018"/>
                        <a:pt x="427" y="1019"/>
                        <a:pt x="427" y="1021"/>
                      </a:cubicBezTo>
                      <a:lnTo>
                        <a:pt x="409" y="995"/>
                      </a:lnTo>
                      <a:cubicBezTo>
                        <a:pt x="391" y="977"/>
                        <a:pt x="373" y="933"/>
                        <a:pt x="347" y="897"/>
                      </a:cubicBezTo>
                      <a:cubicBezTo>
                        <a:pt x="320" y="853"/>
                        <a:pt x="294" y="799"/>
                        <a:pt x="258" y="746"/>
                      </a:cubicBezTo>
                      <a:cubicBezTo>
                        <a:pt x="231" y="684"/>
                        <a:pt x="205" y="622"/>
                        <a:pt x="178" y="560"/>
                      </a:cubicBezTo>
                      <a:cubicBezTo>
                        <a:pt x="134" y="444"/>
                        <a:pt x="98" y="329"/>
                        <a:pt x="72" y="213"/>
                      </a:cubicBezTo>
                      <a:cubicBezTo>
                        <a:pt x="54" y="160"/>
                        <a:pt x="54" y="124"/>
                        <a:pt x="45" y="89"/>
                      </a:cubicBezTo>
                      <a:cubicBezTo>
                        <a:pt x="36" y="62"/>
                        <a:pt x="36" y="44"/>
                        <a:pt x="36" y="44"/>
                      </a:cubicBezTo>
                      <a:cubicBezTo>
                        <a:pt x="27" y="18"/>
                        <a:pt x="9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4" name="Google Shape;11764;p16"/>
                <p:cNvSpPr/>
                <p:nvPr/>
              </p:nvSpPr>
              <p:spPr>
                <a:xfrm>
                  <a:off x="5046425" y="1984700"/>
                  <a:ext cx="186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" h="735" extrusionOk="0">
                      <a:moveTo>
                        <a:pt x="727" y="0"/>
                      </a:moveTo>
                      <a:cubicBezTo>
                        <a:pt x="718" y="0"/>
                        <a:pt x="707" y="2"/>
                        <a:pt x="693" y="7"/>
                      </a:cubicBezTo>
                      <a:cubicBezTo>
                        <a:pt x="684" y="16"/>
                        <a:pt x="667" y="24"/>
                        <a:pt x="658" y="33"/>
                      </a:cubicBezTo>
                      <a:lnTo>
                        <a:pt x="613" y="51"/>
                      </a:lnTo>
                      <a:lnTo>
                        <a:pt x="560" y="87"/>
                      </a:lnTo>
                      <a:cubicBezTo>
                        <a:pt x="462" y="149"/>
                        <a:pt x="374" y="220"/>
                        <a:pt x="294" y="300"/>
                      </a:cubicBezTo>
                      <a:cubicBezTo>
                        <a:pt x="249" y="344"/>
                        <a:pt x="214" y="389"/>
                        <a:pt x="169" y="442"/>
                      </a:cubicBezTo>
                      <a:cubicBezTo>
                        <a:pt x="143" y="486"/>
                        <a:pt x="107" y="531"/>
                        <a:pt x="89" y="575"/>
                      </a:cubicBezTo>
                      <a:cubicBezTo>
                        <a:pt x="63" y="611"/>
                        <a:pt x="45" y="646"/>
                        <a:pt x="36" y="673"/>
                      </a:cubicBezTo>
                      <a:lnTo>
                        <a:pt x="27" y="691"/>
                      </a:lnTo>
                      <a:cubicBezTo>
                        <a:pt x="18" y="691"/>
                        <a:pt x="9" y="691"/>
                        <a:pt x="1" y="699"/>
                      </a:cubicBezTo>
                      <a:lnTo>
                        <a:pt x="1" y="708"/>
                      </a:lnTo>
                      <a:cubicBezTo>
                        <a:pt x="1" y="717"/>
                        <a:pt x="1" y="726"/>
                        <a:pt x="9" y="735"/>
                      </a:cubicBezTo>
                      <a:cubicBezTo>
                        <a:pt x="18" y="735"/>
                        <a:pt x="36" y="735"/>
                        <a:pt x="36" y="726"/>
                      </a:cubicBezTo>
                      <a:lnTo>
                        <a:pt x="36" y="717"/>
                      </a:lnTo>
                      <a:cubicBezTo>
                        <a:pt x="36" y="708"/>
                        <a:pt x="36" y="708"/>
                        <a:pt x="36" y="708"/>
                      </a:cubicBezTo>
                      <a:lnTo>
                        <a:pt x="45" y="682"/>
                      </a:lnTo>
                      <a:cubicBezTo>
                        <a:pt x="63" y="664"/>
                        <a:pt x="81" y="628"/>
                        <a:pt x="98" y="584"/>
                      </a:cubicBezTo>
                      <a:cubicBezTo>
                        <a:pt x="125" y="540"/>
                        <a:pt x="160" y="495"/>
                        <a:pt x="187" y="460"/>
                      </a:cubicBezTo>
                      <a:cubicBezTo>
                        <a:pt x="232" y="406"/>
                        <a:pt x="267" y="362"/>
                        <a:pt x="311" y="318"/>
                      </a:cubicBezTo>
                      <a:cubicBezTo>
                        <a:pt x="391" y="238"/>
                        <a:pt x="480" y="175"/>
                        <a:pt x="578" y="113"/>
                      </a:cubicBezTo>
                      <a:lnTo>
                        <a:pt x="631" y="87"/>
                      </a:lnTo>
                      <a:lnTo>
                        <a:pt x="676" y="60"/>
                      </a:lnTo>
                      <a:cubicBezTo>
                        <a:pt x="684" y="51"/>
                        <a:pt x="693" y="51"/>
                        <a:pt x="711" y="42"/>
                      </a:cubicBezTo>
                      <a:cubicBezTo>
                        <a:pt x="729" y="33"/>
                        <a:pt x="747" y="24"/>
                        <a:pt x="747" y="7"/>
                      </a:cubicBezTo>
                      <a:cubicBezTo>
                        <a:pt x="742" y="2"/>
                        <a:pt x="736" y="0"/>
                        <a:pt x="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65" name="Google Shape;11765;p16"/>
            <p:cNvGrpSpPr/>
            <p:nvPr/>
          </p:nvGrpSpPr>
          <p:grpSpPr>
            <a:xfrm rot="2862723" flipH="1">
              <a:off x="8776118" y="3694578"/>
              <a:ext cx="220555" cy="222334"/>
              <a:chOff x="5111275" y="1926900"/>
              <a:chExt cx="55525" cy="55975"/>
            </a:xfrm>
          </p:grpSpPr>
          <p:sp>
            <p:nvSpPr>
              <p:cNvPr id="11766" name="Google Shape;11766;p16"/>
              <p:cNvSpPr/>
              <p:nvPr/>
            </p:nvSpPr>
            <p:spPr>
              <a:xfrm>
                <a:off x="5111275" y="1926900"/>
                <a:ext cx="55525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2239" extrusionOk="0">
                    <a:moveTo>
                      <a:pt x="1332" y="1"/>
                    </a:moveTo>
                    <a:cubicBezTo>
                      <a:pt x="1252" y="1"/>
                      <a:pt x="1164" y="36"/>
                      <a:pt x="1110" y="98"/>
                    </a:cubicBezTo>
                    <a:lnTo>
                      <a:pt x="1030" y="205"/>
                    </a:lnTo>
                    <a:cubicBezTo>
                      <a:pt x="968" y="285"/>
                      <a:pt x="933" y="382"/>
                      <a:pt x="933" y="480"/>
                    </a:cubicBezTo>
                    <a:lnTo>
                      <a:pt x="933" y="622"/>
                    </a:lnTo>
                    <a:cubicBezTo>
                      <a:pt x="933" y="676"/>
                      <a:pt x="968" y="729"/>
                      <a:pt x="1013" y="747"/>
                    </a:cubicBezTo>
                    <a:cubicBezTo>
                      <a:pt x="1039" y="764"/>
                      <a:pt x="1057" y="791"/>
                      <a:pt x="1057" y="827"/>
                    </a:cubicBezTo>
                    <a:lnTo>
                      <a:pt x="1057" y="880"/>
                    </a:lnTo>
                    <a:cubicBezTo>
                      <a:pt x="1057" y="898"/>
                      <a:pt x="1048" y="915"/>
                      <a:pt x="1030" y="924"/>
                    </a:cubicBezTo>
                    <a:lnTo>
                      <a:pt x="977" y="942"/>
                    </a:lnTo>
                    <a:cubicBezTo>
                      <a:pt x="970" y="944"/>
                      <a:pt x="963" y="946"/>
                      <a:pt x="958" y="946"/>
                    </a:cubicBezTo>
                    <a:cubicBezTo>
                      <a:pt x="941" y="946"/>
                      <a:pt x="930" y="937"/>
                      <a:pt x="924" y="924"/>
                    </a:cubicBezTo>
                    <a:lnTo>
                      <a:pt x="897" y="880"/>
                    </a:lnTo>
                    <a:cubicBezTo>
                      <a:pt x="879" y="853"/>
                      <a:pt x="879" y="818"/>
                      <a:pt x="897" y="791"/>
                    </a:cubicBezTo>
                    <a:cubicBezTo>
                      <a:pt x="924" y="747"/>
                      <a:pt x="924" y="684"/>
                      <a:pt x="897" y="640"/>
                    </a:cubicBezTo>
                    <a:lnTo>
                      <a:pt x="826" y="516"/>
                    </a:lnTo>
                    <a:cubicBezTo>
                      <a:pt x="773" y="436"/>
                      <a:pt x="693" y="365"/>
                      <a:pt x="604" y="329"/>
                    </a:cubicBezTo>
                    <a:lnTo>
                      <a:pt x="480" y="285"/>
                    </a:lnTo>
                    <a:cubicBezTo>
                      <a:pt x="451" y="275"/>
                      <a:pt x="421" y="270"/>
                      <a:pt x="391" y="270"/>
                    </a:cubicBezTo>
                    <a:cubicBezTo>
                      <a:pt x="338" y="270"/>
                      <a:pt x="285" y="286"/>
                      <a:pt x="240" y="320"/>
                    </a:cubicBezTo>
                    <a:lnTo>
                      <a:pt x="222" y="329"/>
                    </a:lnTo>
                    <a:cubicBezTo>
                      <a:pt x="204" y="347"/>
                      <a:pt x="187" y="356"/>
                      <a:pt x="178" y="374"/>
                    </a:cubicBezTo>
                    <a:cubicBezTo>
                      <a:pt x="160" y="391"/>
                      <a:pt x="151" y="409"/>
                      <a:pt x="142" y="427"/>
                    </a:cubicBezTo>
                    <a:lnTo>
                      <a:pt x="124" y="445"/>
                    </a:lnTo>
                    <a:cubicBezTo>
                      <a:pt x="89" y="516"/>
                      <a:pt x="80" y="605"/>
                      <a:pt x="116" y="684"/>
                    </a:cubicBezTo>
                    <a:lnTo>
                      <a:pt x="178" y="800"/>
                    </a:lnTo>
                    <a:cubicBezTo>
                      <a:pt x="222" y="889"/>
                      <a:pt x="293" y="969"/>
                      <a:pt x="391" y="1004"/>
                    </a:cubicBezTo>
                    <a:lnTo>
                      <a:pt x="515" y="1066"/>
                    </a:lnTo>
                    <a:cubicBezTo>
                      <a:pt x="534" y="1078"/>
                      <a:pt x="555" y="1082"/>
                      <a:pt x="577" y="1082"/>
                    </a:cubicBezTo>
                    <a:cubicBezTo>
                      <a:pt x="607" y="1082"/>
                      <a:pt x="637" y="1073"/>
                      <a:pt x="657" y="1057"/>
                    </a:cubicBezTo>
                    <a:cubicBezTo>
                      <a:pt x="674" y="1047"/>
                      <a:pt x="694" y="1039"/>
                      <a:pt x="715" y="1039"/>
                    </a:cubicBezTo>
                    <a:cubicBezTo>
                      <a:pt x="728" y="1039"/>
                      <a:pt x="741" y="1042"/>
                      <a:pt x="755" y="1049"/>
                    </a:cubicBezTo>
                    <a:lnTo>
                      <a:pt x="799" y="1066"/>
                    </a:lnTo>
                    <a:cubicBezTo>
                      <a:pt x="817" y="1075"/>
                      <a:pt x="826" y="1093"/>
                      <a:pt x="826" y="1111"/>
                    </a:cubicBezTo>
                    <a:lnTo>
                      <a:pt x="826" y="1129"/>
                    </a:lnTo>
                    <a:cubicBezTo>
                      <a:pt x="826" y="1146"/>
                      <a:pt x="808" y="1164"/>
                      <a:pt x="791" y="1164"/>
                    </a:cubicBezTo>
                    <a:lnTo>
                      <a:pt x="737" y="1182"/>
                    </a:lnTo>
                    <a:cubicBezTo>
                      <a:pt x="731" y="1184"/>
                      <a:pt x="723" y="1185"/>
                      <a:pt x="716" y="1185"/>
                    </a:cubicBezTo>
                    <a:cubicBezTo>
                      <a:pt x="693" y="1185"/>
                      <a:pt x="668" y="1175"/>
                      <a:pt x="648" y="1155"/>
                    </a:cubicBezTo>
                    <a:cubicBezTo>
                      <a:pt x="621" y="1128"/>
                      <a:pt x="584" y="1116"/>
                      <a:pt x="544" y="1116"/>
                    </a:cubicBezTo>
                    <a:cubicBezTo>
                      <a:pt x="531" y="1116"/>
                      <a:pt x="519" y="1118"/>
                      <a:pt x="506" y="1120"/>
                    </a:cubicBezTo>
                    <a:lnTo>
                      <a:pt x="373" y="1155"/>
                    </a:lnTo>
                    <a:cubicBezTo>
                      <a:pt x="275" y="1191"/>
                      <a:pt x="195" y="1244"/>
                      <a:pt x="133" y="1333"/>
                    </a:cubicBezTo>
                    <a:lnTo>
                      <a:pt x="62" y="1439"/>
                    </a:lnTo>
                    <a:cubicBezTo>
                      <a:pt x="9" y="1510"/>
                      <a:pt x="0" y="1599"/>
                      <a:pt x="27" y="1679"/>
                    </a:cubicBezTo>
                    <a:lnTo>
                      <a:pt x="36" y="1697"/>
                    </a:lnTo>
                    <a:cubicBezTo>
                      <a:pt x="44" y="1724"/>
                      <a:pt x="53" y="1741"/>
                      <a:pt x="62" y="1759"/>
                    </a:cubicBezTo>
                    <a:cubicBezTo>
                      <a:pt x="71" y="1777"/>
                      <a:pt x="89" y="1795"/>
                      <a:pt x="107" y="1804"/>
                    </a:cubicBezTo>
                    <a:lnTo>
                      <a:pt x="116" y="1821"/>
                    </a:lnTo>
                    <a:cubicBezTo>
                      <a:pt x="165" y="1871"/>
                      <a:pt x="231" y="1898"/>
                      <a:pt x="297" y="1898"/>
                    </a:cubicBezTo>
                    <a:cubicBezTo>
                      <a:pt x="313" y="1898"/>
                      <a:pt x="330" y="1896"/>
                      <a:pt x="346" y="1892"/>
                    </a:cubicBezTo>
                    <a:lnTo>
                      <a:pt x="480" y="1866"/>
                    </a:lnTo>
                    <a:cubicBezTo>
                      <a:pt x="577" y="1848"/>
                      <a:pt x="666" y="1795"/>
                      <a:pt x="728" y="1724"/>
                    </a:cubicBezTo>
                    <a:lnTo>
                      <a:pt x="826" y="1608"/>
                    </a:lnTo>
                    <a:cubicBezTo>
                      <a:pt x="853" y="1564"/>
                      <a:pt x="862" y="1510"/>
                      <a:pt x="853" y="1466"/>
                    </a:cubicBezTo>
                    <a:cubicBezTo>
                      <a:pt x="835" y="1431"/>
                      <a:pt x="844" y="1395"/>
                      <a:pt x="862" y="1368"/>
                    </a:cubicBezTo>
                    <a:lnTo>
                      <a:pt x="906" y="1324"/>
                    </a:lnTo>
                    <a:cubicBezTo>
                      <a:pt x="915" y="1315"/>
                      <a:pt x="924" y="1306"/>
                      <a:pt x="941" y="1306"/>
                    </a:cubicBezTo>
                    <a:lnTo>
                      <a:pt x="977" y="1306"/>
                    </a:lnTo>
                    <a:cubicBezTo>
                      <a:pt x="1004" y="1306"/>
                      <a:pt x="1021" y="1333"/>
                      <a:pt x="1021" y="1359"/>
                    </a:cubicBezTo>
                    <a:lnTo>
                      <a:pt x="1021" y="1395"/>
                    </a:lnTo>
                    <a:cubicBezTo>
                      <a:pt x="1013" y="1431"/>
                      <a:pt x="995" y="1457"/>
                      <a:pt x="968" y="1475"/>
                    </a:cubicBezTo>
                    <a:cubicBezTo>
                      <a:pt x="924" y="1493"/>
                      <a:pt x="888" y="1537"/>
                      <a:pt x="888" y="1590"/>
                    </a:cubicBezTo>
                    <a:lnTo>
                      <a:pt x="879" y="1733"/>
                    </a:lnTo>
                    <a:cubicBezTo>
                      <a:pt x="870" y="1839"/>
                      <a:pt x="897" y="1937"/>
                      <a:pt x="959" y="2017"/>
                    </a:cubicBezTo>
                    <a:lnTo>
                      <a:pt x="1030" y="2132"/>
                    </a:lnTo>
                    <a:cubicBezTo>
                      <a:pt x="1084" y="2203"/>
                      <a:pt x="1164" y="2239"/>
                      <a:pt x="1252" y="2239"/>
                    </a:cubicBezTo>
                    <a:lnTo>
                      <a:pt x="1270" y="2239"/>
                    </a:lnTo>
                    <a:cubicBezTo>
                      <a:pt x="1297" y="2239"/>
                      <a:pt x="1315" y="2239"/>
                      <a:pt x="1332" y="2230"/>
                    </a:cubicBezTo>
                    <a:cubicBezTo>
                      <a:pt x="1359" y="2230"/>
                      <a:pt x="1377" y="2221"/>
                      <a:pt x="1394" y="2212"/>
                    </a:cubicBezTo>
                    <a:lnTo>
                      <a:pt x="1412" y="2203"/>
                    </a:lnTo>
                    <a:cubicBezTo>
                      <a:pt x="1492" y="2168"/>
                      <a:pt x="1545" y="2088"/>
                      <a:pt x="1554" y="2008"/>
                    </a:cubicBezTo>
                    <a:lnTo>
                      <a:pt x="1581" y="1875"/>
                    </a:lnTo>
                    <a:cubicBezTo>
                      <a:pt x="1590" y="1777"/>
                      <a:pt x="1572" y="1679"/>
                      <a:pt x="1519" y="1590"/>
                    </a:cubicBezTo>
                    <a:lnTo>
                      <a:pt x="1448" y="1466"/>
                    </a:lnTo>
                    <a:cubicBezTo>
                      <a:pt x="1421" y="1422"/>
                      <a:pt x="1377" y="1395"/>
                      <a:pt x="1323" y="1395"/>
                    </a:cubicBezTo>
                    <a:cubicBezTo>
                      <a:pt x="1288" y="1395"/>
                      <a:pt x="1261" y="1377"/>
                      <a:pt x="1243" y="1351"/>
                    </a:cubicBezTo>
                    <a:lnTo>
                      <a:pt x="1217" y="1306"/>
                    </a:lnTo>
                    <a:cubicBezTo>
                      <a:pt x="1199" y="1288"/>
                      <a:pt x="1199" y="1271"/>
                      <a:pt x="1217" y="1253"/>
                    </a:cubicBezTo>
                    <a:lnTo>
                      <a:pt x="1235" y="1226"/>
                    </a:lnTo>
                    <a:cubicBezTo>
                      <a:pt x="1241" y="1213"/>
                      <a:pt x="1257" y="1205"/>
                      <a:pt x="1272" y="1205"/>
                    </a:cubicBezTo>
                    <a:cubicBezTo>
                      <a:pt x="1278" y="1205"/>
                      <a:pt x="1283" y="1206"/>
                      <a:pt x="1288" y="1208"/>
                    </a:cubicBezTo>
                    <a:lnTo>
                      <a:pt x="1332" y="1226"/>
                    </a:lnTo>
                    <a:cubicBezTo>
                      <a:pt x="1368" y="1244"/>
                      <a:pt x="1386" y="1271"/>
                      <a:pt x="1394" y="1297"/>
                    </a:cubicBezTo>
                    <a:cubicBezTo>
                      <a:pt x="1403" y="1351"/>
                      <a:pt x="1430" y="1395"/>
                      <a:pt x="1483" y="1413"/>
                    </a:cubicBezTo>
                    <a:lnTo>
                      <a:pt x="1617" y="1466"/>
                    </a:lnTo>
                    <a:cubicBezTo>
                      <a:pt x="1664" y="1485"/>
                      <a:pt x="1717" y="1494"/>
                      <a:pt x="1770" y="1494"/>
                    </a:cubicBezTo>
                    <a:cubicBezTo>
                      <a:pt x="1817" y="1494"/>
                      <a:pt x="1864" y="1487"/>
                      <a:pt x="1910" y="1475"/>
                    </a:cubicBezTo>
                    <a:lnTo>
                      <a:pt x="2034" y="1431"/>
                    </a:lnTo>
                    <a:cubicBezTo>
                      <a:pt x="2114" y="1404"/>
                      <a:pt x="2176" y="1342"/>
                      <a:pt x="2203" y="1262"/>
                    </a:cubicBezTo>
                    <a:lnTo>
                      <a:pt x="2212" y="1244"/>
                    </a:lnTo>
                    <a:cubicBezTo>
                      <a:pt x="2212" y="1217"/>
                      <a:pt x="2220" y="1200"/>
                      <a:pt x="2220" y="1173"/>
                    </a:cubicBezTo>
                    <a:cubicBezTo>
                      <a:pt x="2220" y="1155"/>
                      <a:pt x="2220" y="1137"/>
                      <a:pt x="2220" y="1111"/>
                    </a:cubicBezTo>
                    <a:lnTo>
                      <a:pt x="2220" y="1093"/>
                    </a:lnTo>
                    <a:cubicBezTo>
                      <a:pt x="2203" y="1004"/>
                      <a:pt x="2149" y="933"/>
                      <a:pt x="2078" y="898"/>
                    </a:cubicBezTo>
                    <a:lnTo>
                      <a:pt x="1963" y="835"/>
                    </a:lnTo>
                    <a:cubicBezTo>
                      <a:pt x="1902" y="808"/>
                      <a:pt x="1841" y="794"/>
                      <a:pt x="1780" y="794"/>
                    </a:cubicBezTo>
                    <a:cubicBezTo>
                      <a:pt x="1743" y="794"/>
                      <a:pt x="1706" y="799"/>
                      <a:pt x="1670" y="809"/>
                    </a:cubicBezTo>
                    <a:lnTo>
                      <a:pt x="1528" y="835"/>
                    </a:lnTo>
                    <a:cubicBezTo>
                      <a:pt x="1474" y="844"/>
                      <a:pt x="1430" y="880"/>
                      <a:pt x="1421" y="933"/>
                    </a:cubicBezTo>
                    <a:cubicBezTo>
                      <a:pt x="1403" y="969"/>
                      <a:pt x="1386" y="986"/>
                      <a:pt x="1350" y="995"/>
                    </a:cubicBezTo>
                    <a:lnTo>
                      <a:pt x="1297" y="1004"/>
                    </a:lnTo>
                    <a:cubicBezTo>
                      <a:pt x="1290" y="1007"/>
                      <a:pt x="1283" y="1008"/>
                      <a:pt x="1277" y="1008"/>
                    </a:cubicBezTo>
                    <a:cubicBezTo>
                      <a:pt x="1261" y="1008"/>
                      <a:pt x="1250" y="999"/>
                      <a:pt x="1243" y="986"/>
                    </a:cubicBezTo>
                    <a:cubicBezTo>
                      <a:pt x="1235" y="969"/>
                      <a:pt x="1235" y="951"/>
                      <a:pt x="1243" y="942"/>
                    </a:cubicBezTo>
                    <a:lnTo>
                      <a:pt x="1279" y="889"/>
                    </a:lnTo>
                    <a:cubicBezTo>
                      <a:pt x="1294" y="867"/>
                      <a:pt x="1314" y="851"/>
                      <a:pt x="1341" y="851"/>
                    </a:cubicBezTo>
                    <a:cubicBezTo>
                      <a:pt x="1347" y="851"/>
                      <a:pt x="1353" y="852"/>
                      <a:pt x="1359" y="853"/>
                    </a:cubicBezTo>
                    <a:cubicBezTo>
                      <a:pt x="1412" y="853"/>
                      <a:pt x="1466" y="827"/>
                      <a:pt x="1492" y="782"/>
                    </a:cubicBezTo>
                    <a:lnTo>
                      <a:pt x="1572" y="667"/>
                    </a:lnTo>
                    <a:cubicBezTo>
                      <a:pt x="1625" y="587"/>
                      <a:pt x="1652" y="480"/>
                      <a:pt x="1643" y="382"/>
                    </a:cubicBezTo>
                    <a:lnTo>
                      <a:pt x="1625" y="249"/>
                    </a:lnTo>
                    <a:cubicBezTo>
                      <a:pt x="1617" y="169"/>
                      <a:pt x="1572" y="89"/>
                      <a:pt x="1501" y="54"/>
                    </a:cubicBezTo>
                    <a:lnTo>
                      <a:pt x="1483" y="36"/>
                    </a:lnTo>
                    <a:cubicBezTo>
                      <a:pt x="1457" y="27"/>
                      <a:pt x="1439" y="18"/>
                      <a:pt x="1421" y="18"/>
                    </a:cubicBezTo>
                    <a:cubicBezTo>
                      <a:pt x="1403" y="9"/>
                      <a:pt x="1377" y="9"/>
                      <a:pt x="13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67" name="Google Shape;11767;p16"/>
              <p:cNvGrpSpPr/>
              <p:nvPr/>
            </p:nvGrpSpPr>
            <p:grpSpPr>
              <a:xfrm>
                <a:off x="5128800" y="1939125"/>
                <a:ext cx="24225" cy="32650"/>
                <a:chOff x="5128800" y="1939125"/>
                <a:chExt cx="24225" cy="32650"/>
              </a:xfrm>
            </p:grpSpPr>
            <p:sp>
              <p:nvSpPr>
                <p:cNvPr id="11768" name="Google Shape;11768;p16"/>
                <p:cNvSpPr/>
                <p:nvPr/>
              </p:nvSpPr>
              <p:spPr>
                <a:xfrm>
                  <a:off x="5134350" y="1952000"/>
                  <a:ext cx="71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241" extrusionOk="0">
                      <a:moveTo>
                        <a:pt x="267" y="116"/>
                      </a:moveTo>
                      <a:cubicBezTo>
                        <a:pt x="249" y="125"/>
                        <a:pt x="241" y="133"/>
                        <a:pt x="223" y="151"/>
                      </a:cubicBezTo>
                      <a:lnTo>
                        <a:pt x="205" y="187"/>
                      </a:lnTo>
                      <a:cubicBezTo>
                        <a:pt x="196" y="196"/>
                        <a:pt x="187" y="204"/>
                        <a:pt x="187" y="213"/>
                      </a:cubicBezTo>
                      <a:cubicBezTo>
                        <a:pt x="178" y="231"/>
                        <a:pt x="161" y="240"/>
                        <a:pt x="143" y="231"/>
                      </a:cubicBezTo>
                      <a:cubicBezTo>
                        <a:pt x="125" y="213"/>
                        <a:pt x="98" y="204"/>
                        <a:pt x="72" y="204"/>
                      </a:cubicBezTo>
                      <a:lnTo>
                        <a:pt x="36" y="204"/>
                      </a:lnTo>
                      <a:lnTo>
                        <a:pt x="36" y="204"/>
                      </a:lnTo>
                      <a:cubicBezTo>
                        <a:pt x="18" y="196"/>
                        <a:pt x="1" y="178"/>
                        <a:pt x="10" y="169"/>
                      </a:cubicBezTo>
                      <a:cubicBezTo>
                        <a:pt x="10" y="160"/>
                        <a:pt x="10" y="151"/>
                        <a:pt x="10" y="142"/>
                      </a:cubicBezTo>
                      <a:lnTo>
                        <a:pt x="10" y="125"/>
                      </a:lnTo>
                      <a:cubicBezTo>
                        <a:pt x="10" y="107"/>
                        <a:pt x="10" y="98"/>
                        <a:pt x="10" y="80"/>
                      </a:cubicBezTo>
                      <a:cubicBezTo>
                        <a:pt x="10" y="62"/>
                        <a:pt x="18" y="53"/>
                        <a:pt x="36" y="53"/>
                      </a:cubicBezTo>
                      <a:cubicBezTo>
                        <a:pt x="54" y="53"/>
                        <a:pt x="72" y="53"/>
                        <a:pt x="90" y="45"/>
                      </a:cubicBezTo>
                      <a:lnTo>
                        <a:pt x="152" y="27"/>
                      </a:lnTo>
                      <a:lnTo>
                        <a:pt x="169" y="18"/>
                      </a:lnTo>
                      <a:lnTo>
                        <a:pt x="187" y="9"/>
                      </a:lnTo>
                      <a:cubicBezTo>
                        <a:pt x="196" y="0"/>
                        <a:pt x="214" y="0"/>
                        <a:pt x="223" y="18"/>
                      </a:cubicBezTo>
                      <a:cubicBezTo>
                        <a:pt x="223" y="27"/>
                        <a:pt x="232" y="36"/>
                        <a:pt x="232" y="36"/>
                      </a:cubicBezTo>
                      <a:cubicBezTo>
                        <a:pt x="241" y="53"/>
                        <a:pt x="258" y="71"/>
                        <a:pt x="267" y="89"/>
                      </a:cubicBezTo>
                      <a:cubicBezTo>
                        <a:pt x="285" y="89"/>
                        <a:pt x="285" y="107"/>
                        <a:pt x="267" y="1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9" name="Google Shape;11769;p16"/>
                <p:cNvSpPr/>
                <p:nvPr/>
              </p:nvSpPr>
              <p:spPr>
                <a:xfrm>
                  <a:off x="5131250" y="1949325"/>
                  <a:ext cx="595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09" extrusionOk="0">
                      <a:moveTo>
                        <a:pt x="9" y="1"/>
                      </a:moveTo>
                      <a:cubicBezTo>
                        <a:pt x="0" y="10"/>
                        <a:pt x="0" y="18"/>
                        <a:pt x="9" y="18"/>
                      </a:cubicBezTo>
                      <a:cubicBezTo>
                        <a:pt x="9" y="27"/>
                        <a:pt x="18" y="27"/>
                        <a:pt x="27" y="27"/>
                      </a:cubicBezTo>
                      <a:cubicBezTo>
                        <a:pt x="98" y="72"/>
                        <a:pt x="160" y="134"/>
                        <a:pt x="214" y="205"/>
                      </a:cubicBezTo>
                      <a:cubicBezTo>
                        <a:pt x="216" y="207"/>
                        <a:pt x="219" y="208"/>
                        <a:pt x="222" y="208"/>
                      </a:cubicBezTo>
                      <a:cubicBezTo>
                        <a:pt x="230" y="208"/>
                        <a:pt x="238" y="200"/>
                        <a:pt x="231" y="187"/>
                      </a:cubicBezTo>
                      <a:cubicBezTo>
                        <a:pt x="178" y="125"/>
                        <a:pt x="107" y="63"/>
                        <a:pt x="36" y="18"/>
                      </a:cubicBezTo>
                      <a:lnTo>
                        <a:pt x="27" y="18"/>
                      </a:lnTo>
                      <a:cubicBezTo>
                        <a:pt x="27" y="10"/>
                        <a:pt x="27" y="10"/>
                        <a:pt x="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0" name="Google Shape;11770;p16"/>
                <p:cNvSpPr/>
                <p:nvPr/>
              </p:nvSpPr>
              <p:spPr>
                <a:xfrm>
                  <a:off x="5131025" y="1952650"/>
                  <a:ext cx="4475" cy="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70" extrusionOk="0">
                      <a:moveTo>
                        <a:pt x="27" y="10"/>
                      </a:moveTo>
                      <a:cubicBezTo>
                        <a:pt x="30" y="10"/>
                        <a:pt x="33" y="10"/>
                        <a:pt x="37" y="10"/>
                      </a:cubicBezTo>
                      <a:lnTo>
                        <a:pt x="37" y="10"/>
                      </a:lnTo>
                      <a:cubicBezTo>
                        <a:pt x="36" y="10"/>
                        <a:pt x="36" y="10"/>
                        <a:pt x="36" y="10"/>
                      </a:cubicBezTo>
                      <a:close/>
                      <a:moveTo>
                        <a:pt x="9" y="1"/>
                      </a:moveTo>
                      <a:cubicBezTo>
                        <a:pt x="1" y="1"/>
                        <a:pt x="1" y="10"/>
                        <a:pt x="1" y="10"/>
                      </a:cubicBezTo>
                      <a:cubicBezTo>
                        <a:pt x="1" y="19"/>
                        <a:pt x="9" y="27"/>
                        <a:pt x="18" y="27"/>
                      </a:cubicBezTo>
                      <a:cubicBezTo>
                        <a:pt x="18" y="19"/>
                        <a:pt x="27" y="19"/>
                        <a:pt x="27" y="10"/>
                      </a:cubicBezTo>
                      <a:lnTo>
                        <a:pt x="18" y="10"/>
                      </a:lnTo>
                      <a:cubicBezTo>
                        <a:pt x="18" y="1"/>
                        <a:pt x="18" y="1"/>
                        <a:pt x="9" y="1"/>
                      </a:cubicBezTo>
                      <a:close/>
                      <a:moveTo>
                        <a:pt x="37" y="10"/>
                      </a:moveTo>
                      <a:cubicBezTo>
                        <a:pt x="81" y="19"/>
                        <a:pt x="125" y="36"/>
                        <a:pt x="169" y="63"/>
                      </a:cubicBezTo>
                      <a:cubicBezTo>
                        <a:pt x="169" y="67"/>
                        <a:pt x="171" y="70"/>
                        <a:pt x="174" y="70"/>
                      </a:cubicBezTo>
                      <a:cubicBezTo>
                        <a:pt x="176" y="70"/>
                        <a:pt x="178" y="67"/>
                        <a:pt x="178" y="63"/>
                      </a:cubicBezTo>
                      <a:lnTo>
                        <a:pt x="178" y="54"/>
                      </a:lnTo>
                      <a:cubicBezTo>
                        <a:pt x="136" y="21"/>
                        <a:pt x="87" y="11"/>
                        <a:pt x="37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1" name="Google Shape;11771;p16"/>
                <p:cNvSpPr/>
                <p:nvPr/>
              </p:nvSpPr>
              <p:spPr>
                <a:xfrm>
                  <a:off x="5128800" y="1954650"/>
                  <a:ext cx="6700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06" extrusionOk="0">
                      <a:moveTo>
                        <a:pt x="249" y="1"/>
                      </a:moveTo>
                      <a:cubicBezTo>
                        <a:pt x="169" y="54"/>
                        <a:pt x="98" y="116"/>
                        <a:pt x="27" y="178"/>
                      </a:cubicBezTo>
                      <a:lnTo>
                        <a:pt x="36" y="178"/>
                      </a:lnTo>
                      <a:cubicBezTo>
                        <a:pt x="107" y="125"/>
                        <a:pt x="187" y="72"/>
                        <a:pt x="267" y="19"/>
                      </a:cubicBezTo>
                      <a:cubicBezTo>
                        <a:pt x="267" y="19"/>
                        <a:pt x="267" y="10"/>
                        <a:pt x="267" y="1"/>
                      </a:cubicBezTo>
                      <a:close/>
                      <a:moveTo>
                        <a:pt x="10" y="178"/>
                      </a:moveTo>
                      <a:cubicBezTo>
                        <a:pt x="1" y="187"/>
                        <a:pt x="1" y="196"/>
                        <a:pt x="10" y="205"/>
                      </a:cubicBezTo>
                      <a:lnTo>
                        <a:pt x="27" y="205"/>
                      </a:lnTo>
                      <a:cubicBezTo>
                        <a:pt x="36" y="196"/>
                        <a:pt x="36" y="187"/>
                        <a:pt x="27" y="1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2" name="Google Shape;11772;p16"/>
                <p:cNvSpPr/>
                <p:nvPr/>
              </p:nvSpPr>
              <p:spPr>
                <a:xfrm>
                  <a:off x="5138350" y="1939125"/>
                  <a:ext cx="24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562" extrusionOk="0">
                      <a:moveTo>
                        <a:pt x="89" y="0"/>
                      </a:moveTo>
                      <a:cubicBezTo>
                        <a:pt x="81" y="0"/>
                        <a:pt x="81" y="0"/>
                        <a:pt x="81" y="9"/>
                      </a:cubicBezTo>
                      <a:cubicBezTo>
                        <a:pt x="81" y="9"/>
                        <a:pt x="81" y="18"/>
                        <a:pt x="81" y="18"/>
                      </a:cubicBezTo>
                      <a:lnTo>
                        <a:pt x="72" y="9"/>
                      </a:lnTo>
                      <a:lnTo>
                        <a:pt x="72" y="18"/>
                      </a:lnTo>
                      <a:lnTo>
                        <a:pt x="72" y="27"/>
                      </a:lnTo>
                      <a:cubicBezTo>
                        <a:pt x="72" y="27"/>
                        <a:pt x="72" y="27"/>
                        <a:pt x="81" y="36"/>
                      </a:cubicBezTo>
                      <a:lnTo>
                        <a:pt x="81" y="44"/>
                      </a:lnTo>
                      <a:lnTo>
                        <a:pt x="81" y="107"/>
                      </a:lnTo>
                      <a:cubicBezTo>
                        <a:pt x="81" y="222"/>
                        <a:pt x="63" y="346"/>
                        <a:pt x="27" y="462"/>
                      </a:cubicBezTo>
                      <a:cubicBezTo>
                        <a:pt x="18" y="506"/>
                        <a:pt x="9" y="524"/>
                        <a:pt x="1" y="533"/>
                      </a:cubicBezTo>
                      <a:cubicBezTo>
                        <a:pt x="1" y="551"/>
                        <a:pt x="1" y="560"/>
                        <a:pt x="1" y="560"/>
                      </a:cubicBezTo>
                      <a:cubicBezTo>
                        <a:pt x="2" y="561"/>
                        <a:pt x="3" y="561"/>
                        <a:pt x="4" y="561"/>
                      </a:cubicBezTo>
                      <a:cubicBezTo>
                        <a:pt x="12" y="561"/>
                        <a:pt x="18" y="542"/>
                        <a:pt x="18" y="542"/>
                      </a:cubicBezTo>
                      <a:cubicBezTo>
                        <a:pt x="18" y="542"/>
                        <a:pt x="36" y="515"/>
                        <a:pt x="45" y="462"/>
                      </a:cubicBezTo>
                      <a:cubicBezTo>
                        <a:pt x="63" y="409"/>
                        <a:pt x="72" y="346"/>
                        <a:pt x="81" y="284"/>
                      </a:cubicBezTo>
                      <a:cubicBezTo>
                        <a:pt x="89" y="222"/>
                        <a:pt x="89" y="169"/>
                        <a:pt x="89" y="107"/>
                      </a:cubicBezTo>
                      <a:lnTo>
                        <a:pt x="89" y="44"/>
                      </a:lnTo>
                      <a:lnTo>
                        <a:pt x="89" y="27"/>
                      </a:lnTo>
                      <a:cubicBezTo>
                        <a:pt x="89" y="27"/>
                        <a:pt x="98" y="27"/>
                        <a:pt x="98" y="18"/>
                      </a:cubicBezTo>
                      <a:cubicBezTo>
                        <a:pt x="98" y="18"/>
                        <a:pt x="98" y="9"/>
                        <a:pt x="98" y="9"/>
                      </a:cubicBez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3" name="Google Shape;11773;p16"/>
                <p:cNvSpPr/>
                <p:nvPr/>
              </p:nvSpPr>
              <p:spPr>
                <a:xfrm>
                  <a:off x="5138350" y="1947550"/>
                  <a:ext cx="7575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76" extrusionOk="0">
                      <a:moveTo>
                        <a:pt x="276" y="1"/>
                      </a:moveTo>
                      <a:cubicBezTo>
                        <a:pt x="276" y="1"/>
                        <a:pt x="276" y="9"/>
                        <a:pt x="276" y="9"/>
                      </a:cubicBezTo>
                      <a:lnTo>
                        <a:pt x="267" y="18"/>
                      </a:lnTo>
                      <a:lnTo>
                        <a:pt x="232" y="45"/>
                      </a:lnTo>
                      <a:cubicBezTo>
                        <a:pt x="205" y="63"/>
                        <a:pt x="169" y="89"/>
                        <a:pt x="134" y="125"/>
                      </a:cubicBezTo>
                      <a:cubicBezTo>
                        <a:pt x="98" y="152"/>
                        <a:pt x="72" y="187"/>
                        <a:pt x="45" y="214"/>
                      </a:cubicBezTo>
                      <a:cubicBezTo>
                        <a:pt x="27" y="240"/>
                        <a:pt x="9" y="258"/>
                        <a:pt x="9" y="258"/>
                      </a:cubicBezTo>
                      <a:cubicBezTo>
                        <a:pt x="1" y="258"/>
                        <a:pt x="1" y="267"/>
                        <a:pt x="9" y="276"/>
                      </a:cubicBezTo>
                      <a:cubicBezTo>
                        <a:pt x="9" y="276"/>
                        <a:pt x="27" y="267"/>
                        <a:pt x="27" y="267"/>
                      </a:cubicBezTo>
                      <a:cubicBezTo>
                        <a:pt x="27" y="267"/>
                        <a:pt x="45" y="249"/>
                        <a:pt x="63" y="223"/>
                      </a:cubicBezTo>
                      <a:cubicBezTo>
                        <a:pt x="89" y="196"/>
                        <a:pt x="116" y="160"/>
                        <a:pt x="152" y="134"/>
                      </a:cubicBezTo>
                      <a:cubicBezTo>
                        <a:pt x="178" y="107"/>
                        <a:pt x="205" y="81"/>
                        <a:pt x="240" y="54"/>
                      </a:cubicBezTo>
                      <a:lnTo>
                        <a:pt x="267" y="27"/>
                      </a:lnTo>
                      <a:lnTo>
                        <a:pt x="285" y="18"/>
                      </a:lnTo>
                      <a:cubicBezTo>
                        <a:pt x="285" y="23"/>
                        <a:pt x="287" y="25"/>
                        <a:pt x="289" y="25"/>
                      </a:cubicBezTo>
                      <a:cubicBezTo>
                        <a:pt x="291" y="25"/>
                        <a:pt x="294" y="23"/>
                        <a:pt x="294" y="18"/>
                      </a:cubicBezTo>
                      <a:cubicBezTo>
                        <a:pt x="303" y="18"/>
                        <a:pt x="303" y="9"/>
                        <a:pt x="2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4" name="Google Shape;11774;p16"/>
                <p:cNvSpPr/>
                <p:nvPr/>
              </p:nvSpPr>
              <p:spPr>
                <a:xfrm>
                  <a:off x="5139675" y="1954425"/>
                  <a:ext cx="11350" cy="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55" extrusionOk="0">
                      <a:moveTo>
                        <a:pt x="28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0" y="19"/>
                        <a:pt x="19" y="19"/>
                        <a:pt x="28" y="19"/>
                      </a:cubicBezTo>
                      <a:lnTo>
                        <a:pt x="232" y="19"/>
                      </a:lnTo>
                      <a:cubicBezTo>
                        <a:pt x="285" y="28"/>
                        <a:pt x="338" y="36"/>
                        <a:pt x="374" y="36"/>
                      </a:cubicBezTo>
                      <a:lnTo>
                        <a:pt x="418" y="45"/>
                      </a:lnTo>
                      <a:lnTo>
                        <a:pt x="436" y="45"/>
                      </a:lnTo>
                      <a:cubicBezTo>
                        <a:pt x="427" y="45"/>
                        <a:pt x="436" y="54"/>
                        <a:pt x="436" y="54"/>
                      </a:cubicBezTo>
                      <a:cubicBezTo>
                        <a:pt x="445" y="54"/>
                        <a:pt x="454" y="54"/>
                        <a:pt x="454" y="45"/>
                      </a:cubicBezTo>
                      <a:cubicBezTo>
                        <a:pt x="454" y="36"/>
                        <a:pt x="454" y="28"/>
                        <a:pt x="445" y="28"/>
                      </a:cubicBezTo>
                      <a:cubicBezTo>
                        <a:pt x="445" y="28"/>
                        <a:pt x="436" y="28"/>
                        <a:pt x="436" y="36"/>
                      </a:cubicBezTo>
                      <a:lnTo>
                        <a:pt x="418" y="36"/>
                      </a:lnTo>
                      <a:lnTo>
                        <a:pt x="374" y="28"/>
                      </a:lnTo>
                      <a:cubicBezTo>
                        <a:pt x="338" y="19"/>
                        <a:pt x="285" y="10"/>
                        <a:pt x="232" y="10"/>
                      </a:cubicBezTo>
                      <a:cubicBezTo>
                        <a:pt x="187" y="1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5" name="Google Shape;11775;p16"/>
                <p:cNvSpPr/>
                <p:nvPr/>
              </p:nvSpPr>
              <p:spPr>
                <a:xfrm>
                  <a:off x="5137475" y="1956200"/>
                  <a:ext cx="57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499" extrusionOk="0">
                      <a:moveTo>
                        <a:pt x="9" y="1"/>
                      </a:moveTo>
                      <a:cubicBezTo>
                        <a:pt x="0" y="1"/>
                        <a:pt x="0" y="28"/>
                        <a:pt x="0" y="28"/>
                      </a:cubicBezTo>
                      <a:cubicBezTo>
                        <a:pt x="0" y="28"/>
                        <a:pt x="0" y="36"/>
                        <a:pt x="0" y="45"/>
                      </a:cubicBezTo>
                      <a:cubicBezTo>
                        <a:pt x="9" y="63"/>
                        <a:pt x="9" y="81"/>
                        <a:pt x="18" y="108"/>
                      </a:cubicBezTo>
                      <a:cubicBezTo>
                        <a:pt x="36" y="161"/>
                        <a:pt x="53" y="214"/>
                        <a:pt x="80" y="276"/>
                      </a:cubicBezTo>
                      <a:cubicBezTo>
                        <a:pt x="107" y="330"/>
                        <a:pt x="133" y="374"/>
                        <a:pt x="169" y="427"/>
                      </a:cubicBezTo>
                      <a:cubicBezTo>
                        <a:pt x="178" y="445"/>
                        <a:pt x="195" y="463"/>
                        <a:pt x="204" y="472"/>
                      </a:cubicBezTo>
                      <a:lnTo>
                        <a:pt x="204" y="481"/>
                      </a:lnTo>
                      <a:cubicBezTo>
                        <a:pt x="204" y="481"/>
                        <a:pt x="204" y="489"/>
                        <a:pt x="204" y="498"/>
                      </a:cubicBezTo>
                      <a:lnTo>
                        <a:pt x="222" y="498"/>
                      </a:lnTo>
                      <a:cubicBezTo>
                        <a:pt x="231" y="489"/>
                        <a:pt x="231" y="481"/>
                        <a:pt x="222" y="481"/>
                      </a:cubicBezTo>
                      <a:lnTo>
                        <a:pt x="213" y="472"/>
                      </a:lnTo>
                      <a:cubicBezTo>
                        <a:pt x="204" y="454"/>
                        <a:pt x="195" y="436"/>
                        <a:pt x="187" y="418"/>
                      </a:cubicBezTo>
                      <a:cubicBezTo>
                        <a:pt x="151" y="374"/>
                        <a:pt x="116" y="321"/>
                        <a:pt x="98" y="267"/>
                      </a:cubicBezTo>
                      <a:cubicBezTo>
                        <a:pt x="71" y="214"/>
                        <a:pt x="53" y="152"/>
                        <a:pt x="36" y="99"/>
                      </a:cubicBezTo>
                      <a:cubicBezTo>
                        <a:pt x="36" y="72"/>
                        <a:pt x="27" y="54"/>
                        <a:pt x="27" y="45"/>
                      </a:cubicBezTo>
                      <a:cubicBezTo>
                        <a:pt x="27" y="28"/>
                        <a:pt x="27" y="28"/>
                        <a:pt x="27" y="19"/>
                      </a:cubicBezTo>
                      <a:cubicBezTo>
                        <a:pt x="27" y="10"/>
                        <a:pt x="18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6" name="Google Shape;11776;p16"/>
                <p:cNvSpPr/>
                <p:nvPr/>
              </p:nvSpPr>
              <p:spPr>
                <a:xfrm>
                  <a:off x="5137900" y="1955325"/>
                  <a:ext cx="4025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301" extrusionOk="0">
                      <a:moveTo>
                        <a:pt x="1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27" y="107"/>
                        <a:pt x="72" y="196"/>
                        <a:pt x="134" y="276"/>
                      </a:cubicBezTo>
                      <a:lnTo>
                        <a:pt x="134" y="285"/>
                      </a:lnTo>
                      <a:cubicBezTo>
                        <a:pt x="134" y="285"/>
                        <a:pt x="134" y="294"/>
                        <a:pt x="134" y="294"/>
                      </a:cubicBezTo>
                      <a:cubicBezTo>
                        <a:pt x="139" y="298"/>
                        <a:pt x="143" y="300"/>
                        <a:pt x="147" y="300"/>
                      </a:cubicBezTo>
                      <a:cubicBezTo>
                        <a:pt x="152" y="300"/>
                        <a:pt x="156" y="298"/>
                        <a:pt x="161" y="294"/>
                      </a:cubicBezTo>
                      <a:cubicBezTo>
                        <a:pt x="161" y="294"/>
                        <a:pt x="161" y="285"/>
                        <a:pt x="161" y="276"/>
                      </a:cubicBezTo>
                      <a:lnTo>
                        <a:pt x="152" y="276"/>
                      </a:lnTo>
                      <a:lnTo>
                        <a:pt x="143" y="267"/>
                      </a:lnTo>
                      <a:cubicBezTo>
                        <a:pt x="90" y="187"/>
                        <a:pt x="45" y="107"/>
                        <a:pt x="19" y="9"/>
                      </a:cubicBezTo>
                      <a:cubicBezTo>
                        <a:pt x="19" y="0"/>
                        <a:pt x="1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7" name="Google Shape;11777;p16"/>
                <p:cNvSpPr/>
                <p:nvPr/>
              </p:nvSpPr>
              <p:spPr>
                <a:xfrm>
                  <a:off x="5138800" y="1955675"/>
                  <a:ext cx="13800" cy="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22" extrusionOk="0">
                      <a:moveTo>
                        <a:pt x="17" y="1"/>
                      </a:moveTo>
                      <a:cubicBezTo>
                        <a:pt x="14" y="1"/>
                        <a:pt x="12" y="2"/>
                        <a:pt x="9" y="4"/>
                      </a:cubicBezTo>
                      <a:cubicBezTo>
                        <a:pt x="0" y="4"/>
                        <a:pt x="9" y="22"/>
                        <a:pt x="18" y="31"/>
                      </a:cubicBezTo>
                      <a:lnTo>
                        <a:pt x="36" y="49"/>
                      </a:lnTo>
                      <a:lnTo>
                        <a:pt x="89" y="111"/>
                      </a:lnTo>
                      <a:cubicBezTo>
                        <a:pt x="187" y="217"/>
                        <a:pt x="311" y="306"/>
                        <a:pt x="444" y="377"/>
                      </a:cubicBezTo>
                      <a:cubicBezTo>
                        <a:pt x="471" y="386"/>
                        <a:pt x="489" y="395"/>
                        <a:pt x="507" y="404"/>
                      </a:cubicBezTo>
                      <a:lnTo>
                        <a:pt x="524" y="404"/>
                      </a:lnTo>
                      <a:lnTo>
                        <a:pt x="516" y="395"/>
                      </a:lnTo>
                      <a:lnTo>
                        <a:pt x="444" y="359"/>
                      </a:lnTo>
                      <a:cubicBezTo>
                        <a:pt x="382" y="333"/>
                        <a:pt x="320" y="288"/>
                        <a:pt x="267" y="244"/>
                      </a:cubicBezTo>
                      <a:cubicBezTo>
                        <a:pt x="205" y="200"/>
                        <a:pt x="151" y="146"/>
                        <a:pt x="98" y="93"/>
                      </a:cubicBezTo>
                      <a:cubicBezTo>
                        <a:pt x="80" y="75"/>
                        <a:pt x="63" y="49"/>
                        <a:pt x="54" y="40"/>
                      </a:cubicBezTo>
                      <a:lnTo>
                        <a:pt x="36" y="13"/>
                      </a:lnTo>
                      <a:cubicBezTo>
                        <a:pt x="30" y="7"/>
                        <a:pt x="23" y="1"/>
                        <a:pt x="17" y="1"/>
                      </a:cubicBezTo>
                      <a:close/>
                      <a:moveTo>
                        <a:pt x="542" y="395"/>
                      </a:moveTo>
                      <a:cubicBezTo>
                        <a:pt x="533" y="395"/>
                        <a:pt x="533" y="395"/>
                        <a:pt x="524" y="404"/>
                      </a:cubicBezTo>
                      <a:cubicBezTo>
                        <a:pt x="524" y="413"/>
                        <a:pt x="524" y="422"/>
                        <a:pt x="524" y="422"/>
                      </a:cubicBezTo>
                      <a:cubicBezTo>
                        <a:pt x="533" y="422"/>
                        <a:pt x="542" y="422"/>
                        <a:pt x="551" y="413"/>
                      </a:cubicBezTo>
                      <a:cubicBezTo>
                        <a:pt x="551" y="404"/>
                        <a:pt x="542" y="395"/>
                        <a:pt x="542" y="3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8" name="Google Shape;11778;p16"/>
                <p:cNvSpPr/>
                <p:nvPr/>
              </p:nvSpPr>
              <p:spPr>
                <a:xfrm>
                  <a:off x="5133025" y="1956275"/>
                  <a:ext cx="2900" cy="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238" extrusionOk="0">
                      <a:moveTo>
                        <a:pt x="104" y="0"/>
                      </a:moveTo>
                      <a:cubicBezTo>
                        <a:pt x="100" y="0"/>
                        <a:pt x="98" y="2"/>
                        <a:pt x="98" y="7"/>
                      </a:cubicBezTo>
                      <a:cubicBezTo>
                        <a:pt x="54" y="60"/>
                        <a:pt x="27" y="131"/>
                        <a:pt x="9" y="202"/>
                      </a:cubicBezTo>
                      <a:lnTo>
                        <a:pt x="9" y="211"/>
                      </a:lnTo>
                      <a:cubicBezTo>
                        <a:pt x="9" y="211"/>
                        <a:pt x="0" y="211"/>
                        <a:pt x="0" y="220"/>
                      </a:cubicBezTo>
                      <a:lnTo>
                        <a:pt x="0" y="229"/>
                      </a:lnTo>
                      <a:cubicBezTo>
                        <a:pt x="0" y="229"/>
                        <a:pt x="9" y="238"/>
                        <a:pt x="9" y="238"/>
                      </a:cubicBezTo>
                      <a:cubicBezTo>
                        <a:pt x="18" y="238"/>
                        <a:pt x="27" y="238"/>
                        <a:pt x="27" y="229"/>
                      </a:cubicBezTo>
                      <a:cubicBezTo>
                        <a:pt x="27" y="220"/>
                        <a:pt x="27" y="220"/>
                        <a:pt x="18" y="211"/>
                      </a:cubicBezTo>
                      <a:lnTo>
                        <a:pt x="18" y="202"/>
                      </a:lnTo>
                      <a:cubicBezTo>
                        <a:pt x="36" y="140"/>
                        <a:pt x="71" y="78"/>
                        <a:pt x="116" y="16"/>
                      </a:cubicBezTo>
                      <a:cubicBezTo>
                        <a:pt x="116" y="16"/>
                        <a:pt x="116" y="7"/>
                        <a:pt x="116" y="7"/>
                      </a:cubicBezTo>
                      <a:cubicBezTo>
                        <a:pt x="111" y="2"/>
                        <a:pt x="107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9" name="Google Shape;11779;p16"/>
                <p:cNvSpPr/>
                <p:nvPr/>
              </p:nvSpPr>
              <p:spPr>
                <a:xfrm>
                  <a:off x="5137025" y="1949100"/>
                  <a:ext cx="112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06" extrusionOk="0">
                      <a:moveTo>
                        <a:pt x="27" y="1"/>
                      </a:moveTo>
                      <a:cubicBezTo>
                        <a:pt x="18" y="1"/>
                        <a:pt x="9" y="10"/>
                        <a:pt x="9" y="10"/>
                      </a:cubicBezTo>
                      <a:lnTo>
                        <a:pt x="9" y="19"/>
                      </a:lnTo>
                      <a:cubicBezTo>
                        <a:pt x="9" y="19"/>
                        <a:pt x="9" y="27"/>
                        <a:pt x="9" y="2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0" y="90"/>
                        <a:pt x="9" y="152"/>
                        <a:pt x="27" y="205"/>
                      </a:cubicBezTo>
                      <a:lnTo>
                        <a:pt x="45" y="205"/>
                      </a:lnTo>
                      <a:cubicBezTo>
                        <a:pt x="45" y="196"/>
                        <a:pt x="45" y="187"/>
                        <a:pt x="45" y="187"/>
                      </a:cubicBezTo>
                      <a:cubicBezTo>
                        <a:pt x="27" y="143"/>
                        <a:pt x="18" y="90"/>
                        <a:pt x="27" y="36"/>
                      </a:cubicBezTo>
                      <a:lnTo>
                        <a:pt x="27" y="27"/>
                      </a:lnTo>
                      <a:cubicBezTo>
                        <a:pt x="27" y="27"/>
                        <a:pt x="36" y="27"/>
                        <a:pt x="36" y="19"/>
                      </a:cubicBezTo>
                      <a:cubicBezTo>
                        <a:pt x="36" y="10"/>
                        <a:pt x="36" y="10"/>
                        <a:pt x="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0" name="Google Shape;11780;p16"/>
                <p:cNvSpPr/>
                <p:nvPr/>
              </p:nvSpPr>
              <p:spPr>
                <a:xfrm>
                  <a:off x="5133025" y="1948225"/>
                  <a:ext cx="42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223" extrusionOk="0">
                      <a:moveTo>
                        <a:pt x="9" y="0"/>
                      </a:moveTo>
                      <a:cubicBezTo>
                        <a:pt x="0" y="9"/>
                        <a:pt x="0" y="18"/>
                        <a:pt x="9" y="18"/>
                      </a:cubicBezTo>
                      <a:cubicBezTo>
                        <a:pt x="9" y="27"/>
                        <a:pt x="18" y="27"/>
                        <a:pt x="27" y="27"/>
                      </a:cubicBezTo>
                      <a:lnTo>
                        <a:pt x="27" y="36"/>
                      </a:lnTo>
                      <a:cubicBezTo>
                        <a:pt x="54" y="62"/>
                        <a:pt x="71" y="89"/>
                        <a:pt x="98" y="116"/>
                      </a:cubicBezTo>
                      <a:cubicBezTo>
                        <a:pt x="116" y="151"/>
                        <a:pt x="134" y="178"/>
                        <a:pt x="143" y="213"/>
                      </a:cubicBezTo>
                      <a:cubicBezTo>
                        <a:pt x="143" y="222"/>
                        <a:pt x="151" y="222"/>
                        <a:pt x="160" y="222"/>
                      </a:cubicBezTo>
                      <a:cubicBezTo>
                        <a:pt x="160" y="222"/>
                        <a:pt x="169" y="213"/>
                        <a:pt x="169" y="204"/>
                      </a:cubicBezTo>
                      <a:cubicBezTo>
                        <a:pt x="151" y="169"/>
                        <a:pt x="134" y="142"/>
                        <a:pt x="107" y="107"/>
                      </a:cubicBezTo>
                      <a:cubicBezTo>
                        <a:pt x="89" y="80"/>
                        <a:pt x="63" y="54"/>
                        <a:pt x="36" y="27"/>
                      </a:cubicBezTo>
                      <a:lnTo>
                        <a:pt x="27" y="18"/>
                      </a:lnTo>
                      <a:cubicBezTo>
                        <a:pt x="27" y="9"/>
                        <a:pt x="27" y="9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1" name="Google Shape;11781;p16"/>
                <p:cNvSpPr/>
                <p:nvPr/>
              </p:nvSpPr>
              <p:spPr>
                <a:xfrm>
                  <a:off x="5135025" y="1954700"/>
                  <a:ext cx="2625" cy="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257" extrusionOk="0">
                      <a:moveTo>
                        <a:pt x="90" y="0"/>
                      </a:moveTo>
                      <a:cubicBezTo>
                        <a:pt x="87" y="0"/>
                        <a:pt x="83" y="2"/>
                        <a:pt x="80" y="8"/>
                      </a:cubicBezTo>
                      <a:cubicBezTo>
                        <a:pt x="63" y="34"/>
                        <a:pt x="45" y="70"/>
                        <a:pt x="36" y="105"/>
                      </a:cubicBezTo>
                      <a:cubicBezTo>
                        <a:pt x="18" y="141"/>
                        <a:pt x="9" y="185"/>
                        <a:pt x="9" y="221"/>
                      </a:cubicBezTo>
                      <a:lnTo>
                        <a:pt x="9" y="230"/>
                      </a:lnTo>
                      <a:cubicBezTo>
                        <a:pt x="0" y="230"/>
                        <a:pt x="0" y="230"/>
                        <a:pt x="0" y="239"/>
                      </a:cubicBezTo>
                      <a:cubicBezTo>
                        <a:pt x="0" y="247"/>
                        <a:pt x="0" y="247"/>
                        <a:pt x="9" y="256"/>
                      </a:cubicBezTo>
                      <a:cubicBezTo>
                        <a:pt x="18" y="247"/>
                        <a:pt x="18" y="247"/>
                        <a:pt x="27" y="239"/>
                      </a:cubicBezTo>
                      <a:cubicBezTo>
                        <a:pt x="27" y="230"/>
                        <a:pt x="18" y="230"/>
                        <a:pt x="18" y="230"/>
                      </a:cubicBezTo>
                      <a:lnTo>
                        <a:pt x="18" y="221"/>
                      </a:lnTo>
                      <a:cubicBezTo>
                        <a:pt x="36" y="150"/>
                        <a:pt x="63" y="79"/>
                        <a:pt x="98" y="17"/>
                      </a:cubicBezTo>
                      <a:cubicBezTo>
                        <a:pt x="104" y="10"/>
                        <a:pt x="98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2" name="Google Shape;11782;p16"/>
                <p:cNvSpPr/>
                <p:nvPr/>
              </p:nvSpPr>
              <p:spPr>
                <a:xfrm>
                  <a:off x="5139475" y="1951550"/>
                  <a:ext cx="4900" cy="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99" extrusionOk="0">
                      <a:moveTo>
                        <a:pt x="178" y="0"/>
                      </a:moveTo>
                      <a:cubicBezTo>
                        <a:pt x="169" y="0"/>
                        <a:pt x="169" y="0"/>
                        <a:pt x="169" y="9"/>
                      </a:cubicBezTo>
                      <a:lnTo>
                        <a:pt x="160" y="9"/>
                      </a:lnTo>
                      <a:cubicBezTo>
                        <a:pt x="107" y="27"/>
                        <a:pt x="53" y="54"/>
                        <a:pt x="9" y="89"/>
                      </a:cubicBezTo>
                      <a:cubicBezTo>
                        <a:pt x="9" y="89"/>
                        <a:pt x="0" y="98"/>
                        <a:pt x="9" y="98"/>
                      </a:cubicBezTo>
                      <a:lnTo>
                        <a:pt x="18" y="98"/>
                      </a:lnTo>
                      <a:cubicBezTo>
                        <a:pt x="62" y="63"/>
                        <a:pt x="107" y="36"/>
                        <a:pt x="160" y="18"/>
                      </a:cubicBezTo>
                      <a:lnTo>
                        <a:pt x="169" y="18"/>
                      </a:lnTo>
                      <a:cubicBezTo>
                        <a:pt x="175" y="18"/>
                        <a:pt x="177" y="22"/>
                        <a:pt x="180" y="22"/>
                      </a:cubicBezTo>
                      <a:cubicBezTo>
                        <a:pt x="182" y="22"/>
                        <a:pt x="184" y="21"/>
                        <a:pt x="187" y="18"/>
                      </a:cubicBezTo>
                      <a:cubicBezTo>
                        <a:pt x="187" y="18"/>
                        <a:pt x="195" y="18"/>
                        <a:pt x="195" y="9"/>
                      </a:cubicBezTo>
                      <a:cubicBezTo>
                        <a:pt x="195" y="0"/>
                        <a:pt x="187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3" name="Google Shape;11783;p16"/>
                <p:cNvSpPr/>
                <p:nvPr/>
              </p:nvSpPr>
              <p:spPr>
                <a:xfrm>
                  <a:off x="5139025" y="1954650"/>
                  <a:ext cx="3125" cy="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17" extrusionOk="0">
                      <a:moveTo>
                        <a:pt x="9" y="1"/>
                      </a:moveTo>
                      <a:cubicBezTo>
                        <a:pt x="0" y="1"/>
                        <a:pt x="0" y="10"/>
                        <a:pt x="0" y="10"/>
                      </a:cubicBezTo>
                      <a:lnTo>
                        <a:pt x="0" y="27"/>
                      </a:lnTo>
                      <a:cubicBezTo>
                        <a:pt x="36" y="36"/>
                        <a:pt x="71" y="63"/>
                        <a:pt x="98" y="90"/>
                      </a:cubicBezTo>
                      <a:lnTo>
                        <a:pt x="98" y="98"/>
                      </a:lnTo>
                      <a:cubicBezTo>
                        <a:pt x="98" y="98"/>
                        <a:pt x="98" y="107"/>
                        <a:pt x="98" y="116"/>
                      </a:cubicBezTo>
                      <a:lnTo>
                        <a:pt x="116" y="116"/>
                      </a:lnTo>
                      <a:cubicBezTo>
                        <a:pt x="125" y="107"/>
                        <a:pt x="125" y="98"/>
                        <a:pt x="116" y="90"/>
                      </a:cubicBezTo>
                      <a:lnTo>
                        <a:pt x="107" y="90"/>
                      </a:lnTo>
                      <a:lnTo>
                        <a:pt x="107" y="81"/>
                      </a:lnTo>
                      <a:cubicBezTo>
                        <a:pt x="80" y="54"/>
                        <a:pt x="45" y="1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4" name="Google Shape;11784;p16"/>
                <p:cNvSpPr/>
                <p:nvPr/>
              </p:nvSpPr>
              <p:spPr>
                <a:xfrm>
                  <a:off x="5138350" y="1956125"/>
                  <a:ext cx="14675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71" extrusionOk="0">
                      <a:moveTo>
                        <a:pt x="17" y="0"/>
                      </a:moveTo>
                      <a:cubicBezTo>
                        <a:pt x="14" y="0"/>
                        <a:pt x="12" y="2"/>
                        <a:pt x="9" y="4"/>
                      </a:cubicBezTo>
                      <a:cubicBezTo>
                        <a:pt x="1" y="4"/>
                        <a:pt x="18" y="39"/>
                        <a:pt x="18" y="39"/>
                      </a:cubicBezTo>
                      <a:cubicBezTo>
                        <a:pt x="18" y="39"/>
                        <a:pt x="27" y="48"/>
                        <a:pt x="36" y="66"/>
                      </a:cubicBezTo>
                      <a:cubicBezTo>
                        <a:pt x="54" y="84"/>
                        <a:pt x="72" y="102"/>
                        <a:pt x="89" y="128"/>
                      </a:cubicBezTo>
                      <a:cubicBezTo>
                        <a:pt x="143" y="199"/>
                        <a:pt x="205" y="262"/>
                        <a:pt x="267" y="324"/>
                      </a:cubicBezTo>
                      <a:cubicBezTo>
                        <a:pt x="329" y="386"/>
                        <a:pt x="400" y="439"/>
                        <a:pt x="471" y="492"/>
                      </a:cubicBezTo>
                      <a:lnTo>
                        <a:pt x="542" y="546"/>
                      </a:lnTo>
                      <a:lnTo>
                        <a:pt x="560" y="555"/>
                      </a:lnTo>
                      <a:cubicBezTo>
                        <a:pt x="560" y="555"/>
                        <a:pt x="560" y="564"/>
                        <a:pt x="569" y="564"/>
                      </a:cubicBezTo>
                      <a:cubicBezTo>
                        <a:pt x="569" y="568"/>
                        <a:pt x="571" y="570"/>
                        <a:pt x="575" y="570"/>
                      </a:cubicBezTo>
                      <a:cubicBezTo>
                        <a:pt x="578" y="570"/>
                        <a:pt x="582" y="568"/>
                        <a:pt x="587" y="564"/>
                      </a:cubicBezTo>
                      <a:cubicBezTo>
                        <a:pt x="587" y="555"/>
                        <a:pt x="587" y="555"/>
                        <a:pt x="587" y="546"/>
                      </a:cubicBezTo>
                      <a:cubicBezTo>
                        <a:pt x="578" y="537"/>
                        <a:pt x="569" y="537"/>
                        <a:pt x="569" y="537"/>
                      </a:cubicBezTo>
                      <a:lnTo>
                        <a:pt x="551" y="528"/>
                      </a:lnTo>
                      <a:cubicBezTo>
                        <a:pt x="534" y="519"/>
                        <a:pt x="516" y="501"/>
                        <a:pt x="480" y="484"/>
                      </a:cubicBezTo>
                      <a:cubicBezTo>
                        <a:pt x="454" y="466"/>
                        <a:pt x="418" y="439"/>
                        <a:pt x="383" y="404"/>
                      </a:cubicBezTo>
                      <a:cubicBezTo>
                        <a:pt x="356" y="377"/>
                        <a:pt x="320" y="350"/>
                        <a:pt x="285" y="315"/>
                      </a:cubicBezTo>
                      <a:cubicBezTo>
                        <a:pt x="223" y="253"/>
                        <a:pt x="160" y="190"/>
                        <a:pt x="107" y="119"/>
                      </a:cubicBezTo>
                      <a:cubicBezTo>
                        <a:pt x="89" y="93"/>
                        <a:pt x="72" y="66"/>
                        <a:pt x="54" y="48"/>
                      </a:cubicBezTo>
                      <a:lnTo>
                        <a:pt x="36" y="22"/>
                      </a:lnTo>
                      <a:cubicBezTo>
                        <a:pt x="30" y="9"/>
                        <a:pt x="23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5" name="Google Shape;11785;p16"/>
                <p:cNvSpPr/>
                <p:nvPr/>
              </p:nvSpPr>
              <p:spPr>
                <a:xfrm>
                  <a:off x="5129250" y="1954800"/>
                  <a:ext cx="71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679" extrusionOk="0">
                      <a:moveTo>
                        <a:pt x="277" y="0"/>
                      </a:moveTo>
                      <a:cubicBezTo>
                        <a:pt x="270" y="0"/>
                        <a:pt x="262" y="8"/>
                        <a:pt x="249" y="21"/>
                      </a:cubicBezTo>
                      <a:cubicBezTo>
                        <a:pt x="240" y="30"/>
                        <a:pt x="240" y="30"/>
                        <a:pt x="231" y="39"/>
                      </a:cubicBezTo>
                      <a:lnTo>
                        <a:pt x="214" y="66"/>
                      </a:lnTo>
                      <a:lnTo>
                        <a:pt x="187" y="101"/>
                      </a:lnTo>
                      <a:cubicBezTo>
                        <a:pt x="134" y="172"/>
                        <a:pt x="98" y="243"/>
                        <a:pt x="72" y="323"/>
                      </a:cubicBezTo>
                      <a:cubicBezTo>
                        <a:pt x="54" y="359"/>
                        <a:pt x="45" y="403"/>
                        <a:pt x="36" y="439"/>
                      </a:cubicBezTo>
                      <a:cubicBezTo>
                        <a:pt x="27" y="474"/>
                        <a:pt x="18" y="519"/>
                        <a:pt x="18" y="554"/>
                      </a:cubicBezTo>
                      <a:cubicBezTo>
                        <a:pt x="9" y="581"/>
                        <a:pt x="9" y="617"/>
                        <a:pt x="9" y="634"/>
                      </a:cubicBezTo>
                      <a:lnTo>
                        <a:pt x="9" y="652"/>
                      </a:lnTo>
                      <a:cubicBezTo>
                        <a:pt x="0" y="652"/>
                        <a:pt x="0" y="652"/>
                        <a:pt x="0" y="661"/>
                      </a:cubicBezTo>
                      <a:lnTo>
                        <a:pt x="0" y="670"/>
                      </a:lnTo>
                      <a:cubicBezTo>
                        <a:pt x="0" y="670"/>
                        <a:pt x="0" y="679"/>
                        <a:pt x="9" y="679"/>
                      </a:cubicBezTo>
                      <a:cubicBezTo>
                        <a:pt x="18" y="679"/>
                        <a:pt x="27" y="670"/>
                        <a:pt x="27" y="670"/>
                      </a:cubicBezTo>
                      <a:lnTo>
                        <a:pt x="27" y="661"/>
                      </a:lnTo>
                      <a:cubicBezTo>
                        <a:pt x="27" y="661"/>
                        <a:pt x="18" y="652"/>
                        <a:pt x="18" y="652"/>
                      </a:cubicBezTo>
                      <a:lnTo>
                        <a:pt x="18" y="643"/>
                      </a:lnTo>
                      <a:cubicBezTo>
                        <a:pt x="18" y="617"/>
                        <a:pt x="18" y="590"/>
                        <a:pt x="27" y="563"/>
                      </a:cubicBezTo>
                      <a:cubicBezTo>
                        <a:pt x="27" y="528"/>
                        <a:pt x="36" y="483"/>
                        <a:pt x="45" y="448"/>
                      </a:cubicBezTo>
                      <a:cubicBezTo>
                        <a:pt x="80" y="332"/>
                        <a:pt x="125" y="217"/>
                        <a:pt x="196" y="119"/>
                      </a:cubicBezTo>
                      <a:lnTo>
                        <a:pt x="222" y="84"/>
                      </a:lnTo>
                      <a:lnTo>
                        <a:pt x="249" y="57"/>
                      </a:lnTo>
                      <a:cubicBezTo>
                        <a:pt x="258" y="48"/>
                        <a:pt x="258" y="39"/>
                        <a:pt x="267" y="30"/>
                      </a:cubicBezTo>
                      <a:cubicBezTo>
                        <a:pt x="285" y="21"/>
                        <a:pt x="285" y="4"/>
                        <a:pt x="285" y="4"/>
                      </a:cubicBezTo>
                      <a:cubicBezTo>
                        <a:pt x="282" y="1"/>
                        <a:pt x="280" y="0"/>
                        <a:pt x="2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86" name="Google Shape;11786;p16"/>
            <p:cNvGrpSpPr/>
            <p:nvPr/>
          </p:nvGrpSpPr>
          <p:grpSpPr>
            <a:xfrm flipH="1">
              <a:off x="8648746" y="2078633"/>
              <a:ext cx="220556" cy="222333"/>
              <a:chOff x="5111275" y="1926900"/>
              <a:chExt cx="55525" cy="55975"/>
            </a:xfrm>
          </p:grpSpPr>
          <p:sp>
            <p:nvSpPr>
              <p:cNvPr id="11787" name="Google Shape;11787;p16"/>
              <p:cNvSpPr/>
              <p:nvPr/>
            </p:nvSpPr>
            <p:spPr>
              <a:xfrm>
                <a:off x="5111275" y="1926900"/>
                <a:ext cx="55525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2239" extrusionOk="0">
                    <a:moveTo>
                      <a:pt x="1332" y="1"/>
                    </a:moveTo>
                    <a:cubicBezTo>
                      <a:pt x="1252" y="1"/>
                      <a:pt x="1164" y="36"/>
                      <a:pt x="1110" y="98"/>
                    </a:cubicBezTo>
                    <a:lnTo>
                      <a:pt x="1030" y="205"/>
                    </a:lnTo>
                    <a:cubicBezTo>
                      <a:pt x="968" y="285"/>
                      <a:pt x="933" y="382"/>
                      <a:pt x="933" y="480"/>
                    </a:cubicBezTo>
                    <a:lnTo>
                      <a:pt x="933" y="622"/>
                    </a:lnTo>
                    <a:cubicBezTo>
                      <a:pt x="933" y="676"/>
                      <a:pt x="968" y="729"/>
                      <a:pt x="1013" y="747"/>
                    </a:cubicBezTo>
                    <a:cubicBezTo>
                      <a:pt x="1039" y="764"/>
                      <a:pt x="1057" y="791"/>
                      <a:pt x="1057" y="827"/>
                    </a:cubicBezTo>
                    <a:lnTo>
                      <a:pt x="1057" y="880"/>
                    </a:lnTo>
                    <a:cubicBezTo>
                      <a:pt x="1057" y="898"/>
                      <a:pt x="1048" y="915"/>
                      <a:pt x="1030" y="924"/>
                    </a:cubicBezTo>
                    <a:lnTo>
                      <a:pt x="977" y="942"/>
                    </a:lnTo>
                    <a:cubicBezTo>
                      <a:pt x="970" y="944"/>
                      <a:pt x="963" y="946"/>
                      <a:pt x="958" y="946"/>
                    </a:cubicBezTo>
                    <a:cubicBezTo>
                      <a:pt x="941" y="946"/>
                      <a:pt x="930" y="937"/>
                      <a:pt x="924" y="924"/>
                    </a:cubicBezTo>
                    <a:lnTo>
                      <a:pt x="897" y="880"/>
                    </a:lnTo>
                    <a:cubicBezTo>
                      <a:pt x="879" y="853"/>
                      <a:pt x="879" y="818"/>
                      <a:pt x="897" y="791"/>
                    </a:cubicBezTo>
                    <a:cubicBezTo>
                      <a:pt x="924" y="747"/>
                      <a:pt x="924" y="684"/>
                      <a:pt x="897" y="640"/>
                    </a:cubicBezTo>
                    <a:lnTo>
                      <a:pt x="826" y="516"/>
                    </a:lnTo>
                    <a:cubicBezTo>
                      <a:pt x="773" y="436"/>
                      <a:pt x="693" y="365"/>
                      <a:pt x="604" y="329"/>
                    </a:cubicBezTo>
                    <a:lnTo>
                      <a:pt x="480" y="285"/>
                    </a:lnTo>
                    <a:cubicBezTo>
                      <a:pt x="451" y="275"/>
                      <a:pt x="421" y="270"/>
                      <a:pt x="391" y="270"/>
                    </a:cubicBezTo>
                    <a:cubicBezTo>
                      <a:pt x="338" y="270"/>
                      <a:pt x="285" y="286"/>
                      <a:pt x="240" y="320"/>
                    </a:cubicBezTo>
                    <a:lnTo>
                      <a:pt x="222" y="329"/>
                    </a:lnTo>
                    <a:cubicBezTo>
                      <a:pt x="204" y="347"/>
                      <a:pt x="187" y="356"/>
                      <a:pt x="178" y="374"/>
                    </a:cubicBezTo>
                    <a:cubicBezTo>
                      <a:pt x="160" y="391"/>
                      <a:pt x="151" y="409"/>
                      <a:pt x="142" y="427"/>
                    </a:cubicBezTo>
                    <a:lnTo>
                      <a:pt x="124" y="445"/>
                    </a:lnTo>
                    <a:cubicBezTo>
                      <a:pt x="89" y="516"/>
                      <a:pt x="80" y="605"/>
                      <a:pt x="116" y="684"/>
                    </a:cubicBezTo>
                    <a:lnTo>
                      <a:pt x="178" y="800"/>
                    </a:lnTo>
                    <a:cubicBezTo>
                      <a:pt x="222" y="889"/>
                      <a:pt x="293" y="969"/>
                      <a:pt x="391" y="1004"/>
                    </a:cubicBezTo>
                    <a:lnTo>
                      <a:pt x="515" y="1066"/>
                    </a:lnTo>
                    <a:cubicBezTo>
                      <a:pt x="534" y="1078"/>
                      <a:pt x="555" y="1082"/>
                      <a:pt x="577" y="1082"/>
                    </a:cubicBezTo>
                    <a:cubicBezTo>
                      <a:pt x="607" y="1082"/>
                      <a:pt x="637" y="1073"/>
                      <a:pt x="657" y="1057"/>
                    </a:cubicBezTo>
                    <a:cubicBezTo>
                      <a:pt x="674" y="1047"/>
                      <a:pt x="694" y="1039"/>
                      <a:pt x="715" y="1039"/>
                    </a:cubicBezTo>
                    <a:cubicBezTo>
                      <a:pt x="728" y="1039"/>
                      <a:pt x="741" y="1042"/>
                      <a:pt x="755" y="1049"/>
                    </a:cubicBezTo>
                    <a:lnTo>
                      <a:pt x="799" y="1066"/>
                    </a:lnTo>
                    <a:cubicBezTo>
                      <a:pt x="817" y="1075"/>
                      <a:pt x="826" y="1093"/>
                      <a:pt x="826" y="1111"/>
                    </a:cubicBezTo>
                    <a:lnTo>
                      <a:pt x="826" y="1129"/>
                    </a:lnTo>
                    <a:cubicBezTo>
                      <a:pt x="826" y="1146"/>
                      <a:pt x="808" y="1164"/>
                      <a:pt x="791" y="1164"/>
                    </a:cubicBezTo>
                    <a:lnTo>
                      <a:pt x="737" y="1182"/>
                    </a:lnTo>
                    <a:cubicBezTo>
                      <a:pt x="731" y="1184"/>
                      <a:pt x="723" y="1185"/>
                      <a:pt x="716" y="1185"/>
                    </a:cubicBezTo>
                    <a:cubicBezTo>
                      <a:pt x="693" y="1185"/>
                      <a:pt x="668" y="1175"/>
                      <a:pt x="648" y="1155"/>
                    </a:cubicBezTo>
                    <a:cubicBezTo>
                      <a:pt x="621" y="1128"/>
                      <a:pt x="584" y="1116"/>
                      <a:pt x="544" y="1116"/>
                    </a:cubicBezTo>
                    <a:cubicBezTo>
                      <a:pt x="531" y="1116"/>
                      <a:pt x="519" y="1118"/>
                      <a:pt x="506" y="1120"/>
                    </a:cubicBezTo>
                    <a:lnTo>
                      <a:pt x="373" y="1155"/>
                    </a:lnTo>
                    <a:cubicBezTo>
                      <a:pt x="275" y="1191"/>
                      <a:pt x="195" y="1244"/>
                      <a:pt x="133" y="1333"/>
                    </a:cubicBezTo>
                    <a:lnTo>
                      <a:pt x="62" y="1439"/>
                    </a:lnTo>
                    <a:cubicBezTo>
                      <a:pt x="9" y="1510"/>
                      <a:pt x="0" y="1599"/>
                      <a:pt x="27" y="1679"/>
                    </a:cubicBezTo>
                    <a:lnTo>
                      <a:pt x="36" y="1697"/>
                    </a:lnTo>
                    <a:cubicBezTo>
                      <a:pt x="44" y="1724"/>
                      <a:pt x="53" y="1741"/>
                      <a:pt x="62" y="1759"/>
                    </a:cubicBezTo>
                    <a:cubicBezTo>
                      <a:pt x="71" y="1777"/>
                      <a:pt x="89" y="1795"/>
                      <a:pt x="107" y="1804"/>
                    </a:cubicBezTo>
                    <a:lnTo>
                      <a:pt x="116" y="1821"/>
                    </a:lnTo>
                    <a:cubicBezTo>
                      <a:pt x="165" y="1871"/>
                      <a:pt x="231" y="1898"/>
                      <a:pt x="297" y="1898"/>
                    </a:cubicBezTo>
                    <a:cubicBezTo>
                      <a:pt x="313" y="1898"/>
                      <a:pt x="330" y="1896"/>
                      <a:pt x="346" y="1892"/>
                    </a:cubicBezTo>
                    <a:lnTo>
                      <a:pt x="480" y="1866"/>
                    </a:lnTo>
                    <a:cubicBezTo>
                      <a:pt x="577" y="1848"/>
                      <a:pt x="666" y="1795"/>
                      <a:pt x="728" y="1724"/>
                    </a:cubicBezTo>
                    <a:lnTo>
                      <a:pt x="826" y="1608"/>
                    </a:lnTo>
                    <a:cubicBezTo>
                      <a:pt x="853" y="1564"/>
                      <a:pt x="862" y="1510"/>
                      <a:pt x="853" y="1466"/>
                    </a:cubicBezTo>
                    <a:cubicBezTo>
                      <a:pt x="835" y="1431"/>
                      <a:pt x="844" y="1395"/>
                      <a:pt x="862" y="1368"/>
                    </a:cubicBezTo>
                    <a:lnTo>
                      <a:pt x="906" y="1324"/>
                    </a:lnTo>
                    <a:cubicBezTo>
                      <a:pt x="915" y="1315"/>
                      <a:pt x="924" y="1306"/>
                      <a:pt x="941" y="1306"/>
                    </a:cubicBezTo>
                    <a:lnTo>
                      <a:pt x="977" y="1306"/>
                    </a:lnTo>
                    <a:cubicBezTo>
                      <a:pt x="1004" y="1306"/>
                      <a:pt x="1021" y="1333"/>
                      <a:pt x="1021" y="1359"/>
                    </a:cubicBezTo>
                    <a:lnTo>
                      <a:pt x="1021" y="1395"/>
                    </a:lnTo>
                    <a:cubicBezTo>
                      <a:pt x="1013" y="1431"/>
                      <a:pt x="995" y="1457"/>
                      <a:pt x="968" y="1475"/>
                    </a:cubicBezTo>
                    <a:cubicBezTo>
                      <a:pt x="924" y="1493"/>
                      <a:pt x="888" y="1537"/>
                      <a:pt x="888" y="1590"/>
                    </a:cubicBezTo>
                    <a:lnTo>
                      <a:pt x="879" y="1733"/>
                    </a:lnTo>
                    <a:cubicBezTo>
                      <a:pt x="870" y="1839"/>
                      <a:pt x="897" y="1937"/>
                      <a:pt x="959" y="2017"/>
                    </a:cubicBezTo>
                    <a:lnTo>
                      <a:pt x="1030" y="2132"/>
                    </a:lnTo>
                    <a:cubicBezTo>
                      <a:pt x="1084" y="2203"/>
                      <a:pt x="1164" y="2239"/>
                      <a:pt x="1252" y="2239"/>
                    </a:cubicBezTo>
                    <a:lnTo>
                      <a:pt x="1270" y="2239"/>
                    </a:lnTo>
                    <a:cubicBezTo>
                      <a:pt x="1297" y="2239"/>
                      <a:pt x="1315" y="2239"/>
                      <a:pt x="1332" y="2230"/>
                    </a:cubicBezTo>
                    <a:cubicBezTo>
                      <a:pt x="1359" y="2230"/>
                      <a:pt x="1377" y="2221"/>
                      <a:pt x="1394" y="2212"/>
                    </a:cubicBezTo>
                    <a:lnTo>
                      <a:pt x="1412" y="2203"/>
                    </a:lnTo>
                    <a:cubicBezTo>
                      <a:pt x="1492" y="2168"/>
                      <a:pt x="1545" y="2088"/>
                      <a:pt x="1554" y="2008"/>
                    </a:cubicBezTo>
                    <a:lnTo>
                      <a:pt x="1581" y="1875"/>
                    </a:lnTo>
                    <a:cubicBezTo>
                      <a:pt x="1590" y="1777"/>
                      <a:pt x="1572" y="1679"/>
                      <a:pt x="1519" y="1590"/>
                    </a:cubicBezTo>
                    <a:lnTo>
                      <a:pt x="1448" y="1466"/>
                    </a:lnTo>
                    <a:cubicBezTo>
                      <a:pt x="1421" y="1422"/>
                      <a:pt x="1377" y="1395"/>
                      <a:pt x="1323" y="1395"/>
                    </a:cubicBezTo>
                    <a:cubicBezTo>
                      <a:pt x="1288" y="1395"/>
                      <a:pt x="1261" y="1377"/>
                      <a:pt x="1243" y="1351"/>
                    </a:cubicBezTo>
                    <a:lnTo>
                      <a:pt x="1217" y="1306"/>
                    </a:lnTo>
                    <a:cubicBezTo>
                      <a:pt x="1199" y="1288"/>
                      <a:pt x="1199" y="1271"/>
                      <a:pt x="1217" y="1253"/>
                    </a:cubicBezTo>
                    <a:lnTo>
                      <a:pt x="1235" y="1226"/>
                    </a:lnTo>
                    <a:cubicBezTo>
                      <a:pt x="1241" y="1213"/>
                      <a:pt x="1257" y="1205"/>
                      <a:pt x="1272" y="1205"/>
                    </a:cubicBezTo>
                    <a:cubicBezTo>
                      <a:pt x="1278" y="1205"/>
                      <a:pt x="1283" y="1206"/>
                      <a:pt x="1288" y="1208"/>
                    </a:cubicBezTo>
                    <a:lnTo>
                      <a:pt x="1332" y="1226"/>
                    </a:lnTo>
                    <a:cubicBezTo>
                      <a:pt x="1368" y="1244"/>
                      <a:pt x="1386" y="1271"/>
                      <a:pt x="1394" y="1297"/>
                    </a:cubicBezTo>
                    <a:cubicBezTo>
                      <a:pt x="1403" y="1351"/>
                      <a:pt x="1430" y="1395"/>
                      <a:pt x="1483" y="1413"/>
                    </a:cubicBezTo>
                    <a:lnTo>
                      <a:pt x="1617" y="1466"/>
                    </a:lnTo>
                    <a:cubicBezTo>
                      <a:pt x="1664" y="1485"/>
                      <a:pt x="1717" y="1494"/>
                      <a:pt x="1770" y="1494"/>
                    </a:cubicBezTo>
                    <a:cubicBezTo>
                      <a:pt x="1817" y="1494"/>
                      <a:pt x="1864" y="1487"/>
                      <a:pt x="1910" y="1475"/>
                    </a:cubicBezTo>
                    <a:lnTo>
                      <a:pt x="2034" y="1431"/>
                    </a:lnTo>
                    <a:cubicBezTo>
                      <a:pt x="2114" y="1404"/>
                      <a:pt x="2176" y="1342"/>
                      <a:pt x="2203" y="1262"/>
                    </a:cubicBezTo>
                    <a:lnTo>
                      <a:pt x="2212" y="1244"/>
                    </a:lnTo>
                    <a:cubicBezTo>
                      <a:pt x="2212" y="1217"/>
                      <a:pt x="2220" y="1200"/>
                      <a:pt x="2220" y="1173"/>
                    </a:cubicBezTo>
                    <a:cubicBezTo>
                      <a:pt x="2220" y="1155"/>
                      <a:pt x="2220" y="1137"/>
                      <a:pt x="2220" y="1111"/>
                    </a:cubicBezTo>
                    <a:lnTo>
                      <a:pt x="2220" y="1093"/>
                    </a:lnTo>
                    <a:cubicBezTo>
                      <a:pt x="2203" y="1004"/>
                      <a:pt x="2149" y="933"/>
                      <a:pt x="2078" y="898"/>
                    </a:cubicBezTo>
                    <a:lnTo>
                      <a:pt x="1963" y="835"/>
                    </a:lnTo>
                    <a:cubicBezTo>
                      <a:pt x="1902" y="808"/>
                      <a:pt x="1841" y="794"/>
                      <a:pt x="1780" y="794"/>
                    </a:cubicBezTo>
                    <a:cubicBezTo>
                      <a:pt x="1743" y="794"/>
                      <a:pt x="1706" y="799"/>
                      <a:pt x="1670" y="809"/>
                    </a:cubicBezTo>
                    <a:lnTo>
                      <a:pt x="1528" y="835"/>
                    </a:lnTo>
                    <a:cubicBezTo>
                      <a:pt x="1474" y="844"/>
                      <a:pt x="1430" y="880"/>
                      <a:pt x="1421" y="933"/>
                    </a:cubicBezTo>
                    <a:cubicBezTo>
                      <a:pt x="1403" y="969"/>
                      <a:pt x="1386" y="986"/>
                      <a:pt x="1350" y="995"/>
                    </a:cubicBezTo>
                    <a:lnTo>
                      <a:pt x="1297" y="1004"/>
                    </a:lnTo>
                    <a:cubicBezTo>
                      <a:pt x="1290" y="1007"/>
                      <a:pt x="1283" y="1008"/>
                      <a:pt x="1277" y="1008"/>
                    </a:cubicBezTo>
                    <a:cubicBezTo>
                      <a:pt x="1261" y="1008"/>
                      <a:pt x="1250" y="999"/>
                      <a:pt x="1243" y="986"/>
                    </a:cubicBezTo>
                    <a:cubicBezTo>
                      <a:pt x="1235" y="969"/>
                      <a:pt x="1235" y="951"/>
                      <a:pt x="1243" y="942"/>
                    </a:cubicBezTo>
                    <a:lnTo>
                      <a:pt x="1279" y="889"/>
                    </a:lnTo>
                    <a:cubicBezTo>
                      <a:pt x="1294" y="867"/>
                      <a:pt x="1314" y="851"/>
                      <a:pt x="1341" y="851"/>
                    </a:cubicBezTo>
                    <a:cubicBezTo>
                      <a:pt x="1347" y="851"/>
                      <a:pt x="1353" y="852"/>
                      <a:pt x="1359" y="853"/>
                    </a:cubicBezTo>
                    <a:cubicBezTo>
                      <a:pt x="1412" y="853"/>
                      <a:pt x="1466" y="827"/>
                      <a:pt x="1492" y="782"/>
                    </a:cubicBezTo>
                    <a:lnTo>
                      <a:pt x="1572" y="667"/>
                    </a:lnTo>
                    <a:cubicBezTo>
                      <a:pt x="1625" y="587"/>
                      <a:pt x="1652" y="480"/>
                      <a:pt x="1643" y="382"/>
                    </a:cubicBezTo>
                    <a:lnTo>
                      <a:pt x="1625" y="249"/>
                    </a:lnTo>
                    <a:cubicBezTo>
                      <a:pt x="1617" y="169"/>
                      <a:pt x="1572" y="89"/>
                      <a:pt x="1501" y="54"/>
                    </a:cubicBezTo>
                    <a:lnTo>
                      <a:pt x="1483" y="36"/>
                    </a:lnTo>
                    <a:cubicBezTo>
                      <a:pt x="1457" y="27"/>
                      <a:pt x="1439" y="18"/>
                      <a:pt x="1421" y="18"/>
                    </a:cubicBezTo>
                    <a:cubicBezTo>
                      <a:pt x="1403" y="9"/>
                      <a:pt x="1377" y="9"/>
                      <a:pt x="13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88" name="Google Shape;11788;p16"/>
              <p:cNvGrpSpPr/>
              <p:nvPr/>
            </p:nvGrpSpPr>
            <p:grpSpPr>
              <a:xfrm>
                <a:off x="5128800" y="1939125"/>
                <a:ext cx="24225" cy="32650"/>
                <a:chOff x="5128800" y="1939125"/>
                <a:chExt cx="24225" cy="32650"/>
              </a:xfrm>
            </p:grpSpPr>
            <p:sp>
              <p:nvSpPr>
                <p:cNvPr id="11789" name="Google Shape;11789;p16"/>
                <p:cNvSpPr/>
                <p:nvPr/>
              </p:nvSpPr>
              <p:spPr>
                <a:xfrm>
                  <a:off x="5134350" y="1952000"/>
                  <a:ext cx="71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241" extrusionOk="0">
                      <a:moveTo>
                        <a:pt x="267" y="116"/>
                      </a:moveTo>
                      <a:cubicBezTo>
                        <a:pt x="249" y="125"/>
                        <a:pt x="241" y="133"/>
                        <a:pt x="223" y="151"/>
                      </a:cubicBezTo>
                      <a:lnTo>
                        <a:pt x="205" y="187"/>
                      </a:lnTo>
                      <a:cubicBezTo>
                        <a:pt x="196" y="196"/>
                        <a:pt x="187" y="204"/>
                        <a:pt x="187" y="213"/>
                      </a:cubicBezTo>
                      <a:cubicBezTo>
                        <a:pt x="178" y="231"/>
                        <a:pt x="161" y="240"/>
                        <a:pt x="143" y="231"/>
                      </a:cubicBezTo>
                      <a:cubicBezTo>
                        <a:pt x="125" y="213"/>
                        <a:pt x="98" y="204"/>
                        <a:pt x="72" y="204"/>
                      </a:cubicBezTo>
                      <a:lnTo>
                        <a:pt x="36" y="204"/>
                      </a:lnTo>
                      <a:lnTo>
                        <a:pt x="36" y="204"/>
                      </a:lnTo>
                      <a:cubicBezTo>
                        <a:pt x="18" y="196"/>
                        <a:pt x="1" y="178"/>
                        <a:pt x="10" y="169"/>
                      </a:cubicBezTo>
                      <a:cubicBezTo>
                        <a:pt x="10" y="160"/>
                        <a:pt x="10" y="151"/>
                        <a:pt x="10" y="142"/>
                      </a:cubicBezTo>
                      <a:lnTo>
                        <a:pt x="10" y="125"/>
                      </a:lnTo>
                      <a:cubicBezTo>
                        <a:pt x="10" y="107"/>
                        <a:pt x="10" y="98"/>
                        <a:pt x="10" y="80"/>
                      </a:cubicBezTo>
                      <a:cubicBezTo>
                        <a:pt x="10" y="62"/>
                        <a:pt x="18" y="53"/>
                        <a:pt x="36" y="53"/>
                      </a:cubicBezTo>
                      <a:cubicBezTo>
                        <a:pt x="54" y="53"/>
                        <a:pt x="72" y="53"/>
                        <a:pt x="90" y="45"/>
                      </a:cubicBezTo>
                      <a:lnTo>
                        <a:pt x="152" y="27"/>
                      </a:lnTo>
                      <a:lnTo>
                        <a:pt x="169" y="18"/>
                      </a:lnTo>
                      <a:lnTo>
                        <a:pt x="187" y="9"/>
                      </a:lnTo>
                      <a:cubicBezTo>
                        <a:pt x="196" y="0"/>
                        <a:pt x="214" y="0"/>
                        <a:pt x="223" y="18"/>
                      </a:cubicBezTo>
                      <a:cubicBezTo>
                        <a:pt x="223" y="27"/>
                        <a:pt x="232" y="36"/>
                        <a:pt x="232" y="36"/>
                      </a:cubicBezTo>
                      <a:cubicBezTo>
                        <a:pt x="241" y="53"/>
                        <a:pt x="258" y="71"/>
                        <a:pt x="267" y="89"/>
                      </a:cubicBezTo>
                      <a:cubicBezTo>
                        <a:pt x="285" y="89"/>
                        <a:pt x="285" y="107"/>
                        <a:pt x="267" y="11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0" name="Google Shape;11790;p16"/>
                <p:cNvSpPr/>
                <p:nvPr/>
              </p:nvSpPr>
              <p:spPr>
                <a:xfrm>
                  <a:off x="5131250" y="1949325"/>
                  <a:ext cx="595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09" extrusionOk="0">
                      <a:moveTo>
                        <a:pt x="9" y="1"/>
                      </a:moveTo>
                      <a:cubicBezTo>
                        <a:pt x="0" y="10"/>
                        <a:pt x="0" y="18"/>
                        <a:pt x="9" y="18"/>
                      </a:cubicBezTo>
                      <a:cubicBezTo>
                        <a:pt x="9" y="27"/>
                        <a:pt x="18" y="27"/>
                        <a:pt x="27" y="27"/>
                      </a:cubicBezTo>
                      <a:cubicBezTo>
                        <a:pt x="98" y="72"/>
                        <a:pt x="160" y="134"/>
                        <a:pt x="214" y="205"/>
                      </a:cubicBezTo>
                      <a:cubicBezTo>
                        <a:pt x="216" y="207"/>
                        <a:pt x="219" y="208"/>
                        <a:pt x="222" y="208"/>
                      </a:cubicBezTo>
                      <a:cubicBezTo>
                        <a:pt x="230" y="208"/>
                        <a:pt x="238" y="200"/>
                        <a:pt x="231" y="187"/>
                      </a:cubicBezTo>
                      <a:cubicBezTo>
                        <a:pt x="178" y="125"/>
                        <a:pt x="107" y="63"/>
                        <a:pt x="36" y="18"/>
                      </a:cubicBezTo>
                      <a:lnTo>
                        <a:pt x="27" y="18"/>
                      </a:lnTo>
                      <a:cubicBezTo>
                        <a:pt x="27" y="10"/>
                        <a:pt x="27" y="10"/>
                        <a:pt x="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1" name="Google Shape;11791;p16"/>
                <p:cNvSpPr/>
                <p:nvPr/>
              </p:nvSpPr>
              <p:spPr>
                <a:xfrm>
                  <a:off x="5131025" y="1952650"/>
                  <a:ext cx="4475" cy="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70" extrusionOk="0">
                      <a:moveTo>
                        <a:pt x="27" y="10"/>
                      </a:moveTo>
                      <a:cubicBezTo>
                        <a:pt x="30" y="10"/>
                        <a:pt x="33" y="10"/>
                        <a:pt x="37" y="10"/>
                      </a:cubicBezTo>
                      <a:lnTo>
                        <a:pt x="37" y="10"/>
                      </a:lnTo>
                      <a:cubicBezTo>
                        <a:pt x="36" y="10"/>
                        <a:pt x="36" y="10"/>
                        <a:pt x="36" y="10"/>
                      </a:cubicBezTo>
                      <a:close/>
                      <a:moveTo>
                        <a:pt x="9" y="1"/>
                      </a:moveTo>
                      <a:cubicBezTo>
                        <a:pt x="1" y="1"/>
                        <a:pt x="1" y="10"/>
                        <a:pt x="1" y="10"/>
                      </a:cubicBezTo>
                      <a:cubicBezTo>
                        <a:pt x="1" y="19"/>
                        <a:pt x="9" y="27"/>
                        <a:pt x="18" y="27"/>
                      </a:cubicBezTo>
                      <a:cubicBezTo>
                        <a:pt x="18" y="19"/>
                        <a:pt x="27" y="19"/>
                        <a:pt x="27" y="10"/>
                      </a:cubicBezTo>
                      <a:lnTo>
                        <a:pt x="18" y="10"/>
                      </a:lnTo>
                      <a:cubicBezTo>
                        <a:pt x="18" y="1"/>
                        <a:pt x="18" y="1"/>
                        <a:pt x="9" y="1"/>
                      </a:cubicBezTo>
                      <a:close/>
                      <a:moveTo>
                        <a:pt x="37" y="10"/>
                      </a:moveTo>
                      <a:cubicBezTo>
                        <a:pt x="81" y="19"/>
                        <a:pt x="125" y="36"/>
                        <a:pt x="169" y="63"/>
                      </a:cubicBezTo>
                      <a:cubicBezTo>
                        <a:pt x="169" y="67"/>
                        <a:pt x="171" y="70"/>
                        <a:pt x="174" y="70"/>
                      </a:cubicBezTo>
                      <a:cubicBezTo>
                        <a:pt x="176" y="70"/>
                        <a:pt x="178" y="67"/>
                        <a:pt x="178" y="63"/>
                      </a:cubicBezTo>
                      <a:lnTo>
                        <a:pt x="178" y="54"/>
                      </a:lnTo>
                      <a:cubicBezTo>
                        <a:pt x="136" y="21"/>
                        <a:pt x="87" y="11"/>
                        <a:pt x="37" y="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2" name="Google Shape;11792;p16"/>
                <p:cNvSpPr/>
                <p:nvPr/>
              </p:nvSpPr>
              <p:spPr>
                <a:xfrm>
                  <a:off x="5128800" y="1954650"/>
                  <a:ext cx="6700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06" extrusionOk="0">
                      <a:moveTo>
                        <a:pt x="249" y="1"/>
                      </a:moveTo>
                      <a:cubicBezTo>
                        <a:pt x="169" y="54"/>
                        <a:pt x="98" y="116"/>
                        <a:pt x="27" y="178"/>
                      </a:cubicBezTo>
                      <a:lnTo>
                        <a:pt x="36" y="178"/>
                      </a:lnTo>
                      <a:cubicBezTo>
                        <a:pt x="107" y="125"/>
                        <a:pt x="187" y="72"/>
                        <a:pt x="267" y="19"/>
                      </a:cubicBezTo>
                      <a:cubicBezTo>
                        <a:pt x="267" y="19"/>
                        <a:pt x="267" y="10"/>
                        <a:pt x="267" y="1"/>
                      </a:cubicBezTo>
                      <a:close/>
                      <a:moveTo>
                        <a:pt x="10" y="178"/>
                      </a:moveTo>
                      <a:cubicBezTo>
                        <a:pt x="1" y="187"/>
                        <a:pt x="1" y="196"/>
                        <a:pt x="10" y="205"/>
                      </a:cubicBezTo>
                      <a:lnTo>
                        <a:pt x="27" y="205"/>
                      </a:lnTo>
                      <a:cubicBezTo>
                        <a:pt x="36" y="196"/>
                        <a:pt x="36" y="187"/>
                        <a:pt x="27" y="1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3" name="Google Shape;11793;p16"/>
                <p:cNvSpPr/>
                <p:nvPr/>
              </p:nvSpPr>
              <p:spPr>
                <a:xfrm>
                  <a:off x="5138350" y="1939125"/>
                  <a:ext cx="2475" cy="1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562" extrusionOk="0">
                      <a:moveTo>
                        <a:pt x="89" y="0"/>
                      </a:moveTo>
                      <a:cubicBezTo>
                        <a:pt x="81" y="0"/>
                        <a:pt x="81" y="0"/>
                        <a:pt x="81" y="9"/>
                      </a:cubicBezTo>
                      <a:cubicBezTo>
                        <a:pt x="81" y="9"/>
                        <a:pt x="81" y="18"/>
                        <a:pt x="81" y="18"/>
                      </a:cubicBezTo>
                      <a:lnTo>
                        <a:pt x="72" y="9"/>
                      </a:lnTo>
                      <a:lnTo>
                        <a:pt x="72" y="18"/>
                      </a:lnTo>
                      <a:lnTo>
                        <a:pt x="72" y="27"/>
                      </a:lnTo>
                      <a:cubicBezTo>
                        <a:pt x="72" y="27"/>
                        <a:pt x="72" y="27"/>
                        <a:pt x="81" y="36"/>
                      </a:cubicBezTo>
                      <a:lnTo>
                        <a:pt x="81" y="44"/>
                      </a:lnTo>
                      <a:lnTo>
                        <a:pt x="81" y="107"/>
                      </a:lnTo>
                      <a:cubicBezTo>
                        <a:pt x="81" y="222"/>
                        <a:pt x="63" y="346"/>
                        <a:pt x="27" y="462"/>
                      </a:cubicBezTo>
                      <a:cubicBezTo>
                        <a:pt x="18" y="506"/>
                        <a:pt x="9" y="524"/>
                        <a:pt x="1" y="533"/>
                      </a:cubicBezTo>
                      <a:cubicBezTo>
                        <a:pt x="1" y="551"/>
                        <a:pt x="1" y="560"/>
                        <a:pt x="1" y="560"/>
                      </a:cubicBezTo>
                      <a:cubicBezTo>
                        <a:pt x="2" y="561"/>
                        <a:pt x="3" y="561"/>
                        <a:pt x="4" y="561"/>
                      </a:cubicBezTo>
                      <a:cubicBezTo>
                        <a:pt x="12" y="561"/>
                        <a:pt x="18" y="542"/>
                        <a:pt x="18" y="542"/>
                      </a:cubicBezTo>
                      <a:cubicBezTo>
                        <a:pt x="18" y="542"/>
                        <a:pt x="36" y="515"/>
                        <a:pt x="45" y="462"/>
                      </a:cubicBezTo>
                      <a:cubicBezTo>
                        <a:pt x="63" y="409"/>
                        <a:pt x="72" y="346"/>
                        <a:pt x="81" y="284"/>
                      </a:cubicBezTo>
                      <a:cubicBezTo>
                        <a:pt x="89" y="222"/>
                        <a:pt x="89" y="169"/>
                        <a:pt x="89" y="107"/>
                      </a:cubicBezTo>
                      <a:lnTo>
                        <a:pt x="89" y="44"/>
                      </a:lnTo>
                      <a:lnTo>
                        <a:pt x="89" y="27"/>
                      </a:lnTo>
                      <a:cubicBezTo>
                        <a:pt x="89" y="27"/>
                        <a:pt x="98" y="27"/>
                        <a:pt x="98" y="18"/>
                      </a:cubicBezTo>
                      <a:cubicBezTo>
                        <a:pt x="98" y="18"/>
                        <a:pt x="98" y="9"/>
                        <a:pt x="98" y="9"/>
                      </a:cubicBez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4" name="Google Shape;11794;p16"/>
                <p:cNvSpPr/>
                <p:nvPr/>
              </p:nvSpPr>
              <p:spPr>
                <a:xfrm>
                  <a:off x="5138350" y="1947550"/>
                  <a:ext cx="7575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276" extrusionOk="0">
                      <a:moveTo>
                        <a:pt x="276" y="1"/>
                      </a:moveTo>
                      <a:cubicBezTo>
                        <a:pt x="276" y="1"/>
                        <a:pt x="276" y="9"/>
                        <a:pt x="276" y="9"/>
                      </a:cubicBezTo>
                      <a:lnTo>
                        <a:pt x="267" y="18"/>
                      </a:lnTo>
                      <a:lnTo>
                        <a:pt x="232" y="45"/>
                      </a:lnTo>
                      <a:cubicBezTo>
                        <a:pt x="205" y="63"/>
                        <a:pt x="169" y="89"/>
                        <a:pt x="134" y="125"/>
                      </a:cubicBezTo>
                      <a:cubicBezTo>
                        <a:pt x="98" y="152"/>
                        <a:pt x="72" y="187"/>
                        <a:pt x="45" y="214"/>
                      </a:cubicBezTo>
                      <a:cubicBezTo>
                        <a:pt x="27" y="240"/>
                        <a:pt x="9" y="258"/>
                        <a:pt x="9" y="258"/>
                      </a:cubicBezTo>
                      <a:cubicBezTo>
                        <a:pt x="1" y="258"/>
                        <a:pt x="1" y="267"/>
                        <a:pt x="9" y="276"/>
                      </a:cubicBezTo>
                      <a:cubicBezTo>
                        <a:pt x="9" y="276"/>
                        <a:pt x="27" y="267"/>
                        <a:pt x="27" y="267"/>
                      </a:cubicBezTo>
                      <a:cubicBezTo>
                        <a:pt x="27" y="267"/>
                        <a:pt x="45" y="249"/>
                        <a:pt x="63" y="223"/>
                      </a:cubicBezTo>
                      <a:cubicBezTo>
                        <a:pt x="89" y="196"/>
                        <a:pt x="116" y="160"/>
                        <a:pt x="152" y="134"/>
                      </a:cubicBezTo>
                      <a:cubicBezTo>
                        <a:pt x="178" y="107"/>
                        <a:pt x="205" y="81"/>
                        <a:pt x="240" y="54"/>
                      </a:cubicBezTo>
                      <a:lnTo>
                        <a:pt x="267" y="27"/>
                      </a:lnTo>
                      <a:lnTo>
                        <a:pt x="285" y="18"/>
                      </a:lnTo>
                      <a:cubicBezTo>
                        <a:pt x="285" y="23"/>
                        <a:pt x="287" y="25"/>
                        <a:pt x="289" y="25"/>
                      </a:cubicBezTo>
                      <a:cubicBezTo>
                        <a:pt x="291" y="25"/>
                        <a:pt x="294" y="23"/>
                        <a:pt x="294" y="18"/>
                      </a:cubicBezTo>
                      <a:cubicBezTo>
                        <a:pt x="303" y="18"/>
                        <a:pt x="303" y="9"/>
                        <a:pt x="29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5" name="Google Shape;11795;p16"/>
                <p:cNvSpPr/>
                <p:nvPr/>
              </p:nvSpPr>
              <p:spPr>
                <a:xfrm>
                  <a:off x="5139675" y="1954425"/>
                  <a:ext cx="11350" cy="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55" extrusionOk="0">
                      <a:moveTo>
                        <a:pt x="28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0" y="19"/>
                        <a:pt x="19" y="19"/>
                        <a:pt x="28" y="19"/>
                      </a:cubicBezTo>
                      <a:lnTo>
                        <a:pt x="232" y="19"/>
                      </a:lnTo>
                      <a:cubicBezTo>
                        <a:pt x="285" y="28"/>
                        <a:pt x="338" y="36"/>
                        <a:pt x="374" y="36"/>
                      </a:cubicBezTo>
                      <a:lnTo>
                        <a:pt x="418" y="45"/>
                      </a:lnTo>
                      <a:lnTo>
                        <a:pt x="436" y="45"/>
                      </a:lnTo>
                      <a:cubicBezTo>
                        <a:pt x="427" y="45"/>
                        <a:pt x="436" y="54"/>
                        <a:pt x="436" y="54"/>
                      </a:cubicBezTo>
                      <a:cubicBezTo>
                        <a:pt x="445" y="54"/>
                        <a:pt x="454" y="54"/>
                        <a:pt x="454" y="45"/>
                      </a:cubicBezTo>
                      <a:cubicBezTo>
                        <a:pt x="454" y="36"/>
                        <a:pt x="454" y="28"/>
                        <a:pt x="445" y="28"/>
                      </a:cubicBezTo>
                      <a:cubicBezTo>
                        <a:pt x="445" y="28"/>
                        <a:pt x="436" y="28"/>
                        <a:pt x="436" y="36"/>
                      </a:cubicBezTo>
                      <a:lnTo>
                        <a:pt x="418" y="36"/>
                      </a:lnTo>
                      <a:lnTo>
                        <a:pt x="374" y="28"/>
                      </a:lnTo>
                      <a:cubicBezTo>
                        <a:pt x="338" y="19"/>
                        <a:pt x="285" y="10"/>
                        <a:pt x="232" y="10"/>
                      </a:cubicBezTo>
                      <a:cubicBezTo>
                        <a:pt x="187" y="1"/>
                        <a:pt x="134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6" name="Google Shape;11796;p16"/>
                <p:cNvSpPr/>
                <p:nvPr/>
              </p:nvSpPr>
              <p:spPr>
                <a:xfrm>
                  <a:off x="5137475" y="1956200"/>
                  <a:ext cx="5775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499" extrusionOk="0">
                      <a:moveTo>
                        <a:pt x="9" y="1"/>
                      </a:moveTo>
                      <a:cubicBezTo>
                        <a:pt x="0" y="1"/>
                        <a:pt x="0" y="28"/>
                        <a:pt x="0" y="28"/>
                      </a:cubicBezTo>
                      <a:cubicBezTo>
                        <a:pt x="0" y="28"/>
                        <a:pt x="0" y="36"/>
                        <a:pt x="0" y="45"/>
                      </a:cubicBezTo>
                      <a:cubicBezTo>
                        <a:pt x="9" y="63"/>
                        <a:pt x="9" y="81"/>
                        <a:pt x="18" y="108"/>
                      </a:cubicBezTo>
                      <a:cubicBezTo>
                        <a:pt x="36" y="161"/>
                        <a:pt x="53" y="214"/>
                        <a:pt x="80" y="276"/>
                      </a:cubicBezTo>
                      <a:cubicBezTo>
                        <a:pt x="107" y="330"/>
                        <a:pt x="133" y="374"/>
                        <a:pt x="169" y="427"/>
                      </a:cubicBezTo>
                      <a:cubicBezTo>
                        <a:pt x="178" y="445"/>
                        <a:pt x="195" y="463"/>
                        <a:pt x="204" y="472"/>
                      </a:cubicBezTo>
                      <a:lnTo>
                        <a:pt x="204" y="481"/>
                      </a:lnTo>
                      <a:cubicBezTo>
                        <a:pt x="204" y="481"/>
                        <a:pt x="204" y="489"/>
                        <a:pt x="204" y="498"/>
                      </a:cubicBezTo>
                      <a:lnTo>
                        <a:pt x="222" y="498"/>
                      </a:lnTo>
                      <a:cubicBezTo>
                        <a:pt x="231" y="489"/>
                        <a:pt x="231" y="481"/>
                        <a:pt x="222" y="481"/>
                      </a:cubicBezTo>
                      <a:lnTo>
                        <a:pt x="213" y="472"/>
                      </a:lnTo>
                      <a:cubicBezTo>
                        <a:pt x="204" y="454"/>
                        <a:pt x="195" y="436"/>
                        <a:pt x="187" y="418"/>
                      </a:cubicBezTo>
                      <a:cubicBezTo>
                        <a:pt x="151" y="374"/>
                        <a:pt x="116" y="321"/>
                        <a:pt x="98" y="267"/>
                      </a:cubicBezTo>
                      <a:cubicBezTo>
                        <a:pt x="71" y="214"/>
                        <a:pt x="53" y="152"/>
                        <a:pt x="36" y="99"/>
                      </a:cubicBezTo>
                      <a:cubicBezTo>
                        <a:pt x="36" y="72"/>
                        <a:pt x="27" y="54"/>
                        <a:pt x="27" y="45"/>
                      </a:cubicBezTo>
                      <a:cubicBezTo>
                        <a:pt x="27" y="28"/>
                        <a:pt x="27" y="28"/>
                        <a:pt x="27" y="19"/>
                      </a:cubicBezTo>
                      <a:cubicBezTo>
                        <a:pt x="27" y="10"/>
                        <a:pt x="18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7" name="Google Shape;11797;p16"/>
                <p:cNvSpPr/>
                <p:nvPr/>
              </p:nvSpPr>
              <p:spPr>
                <a:xfrm>
                  <a:off x="5137900" y="1955325"/>
                  <a:ext cx="4025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301" extrusionOk="0">
                      <a:moveTo>
                        <a:pt x="1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27" y="107"/>
                        <a:pt x="72" y="196"/>
                        <a:pt x="134" y="276"/>
                      </a:cubicBezTo>
                      <a:lnTo>
                        <a:pt x="134" y="285"/>
                      </a:lnTo>
                      <a:cubicBezTo>
                        <a:pt x="134" y="285"/>
                        <a:pt x="134" y="294"/>
                        <a:pt x="134" y="294"/>
                      </a:cubicBezTo>
                      <a:cubicBezTo>
                        <a:pt x="139" y="298"/>
                        <a:pt x="143" y="300"/>
                        <a:pt x="147" y="300"/>
                      </a:cubicBezTo>
                      <a:cubicBezTo>
                        <a:pt x="152" y="300"/>
                        <a:pt x="156" y="298"/>
                        <a:pt x="161" y="294"/>
                      </a:cubicBezTo>
                      <a:cubicBezTo>
                        <a:pt x="161" y="294"/>
                        <a:pt x="161" y="285"/>
                        <a:pt x="161" y="276"/>
                      </a:cubicBezTo>
                      <a:lnTo>
                        <a:pt x="152" y="276"/>
                      </a:lnTo>
                      <a:lnTo>
                        <a:pt x="143" y="267"/>
                      </a:lnTo>
                      <a:cubicBezTo>
                        <a:pt x="90" y="187"/>
                        <a:pt x="45" y="107"/>
                        <a:pt x="19" y="9"/>
                      </a:cubicBezTo>
                      <a:cubicBezTo>
                        <a:pt x="19" y="0"/>
                        <a:pt x="10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8" name="Google Shape;11798;p16"/>
                <p:cNvSpPr/>
                <p:nvPr/>
              </p:nvSpPr>
              <p:spPr>
                <a:xfrm>
                  <a:off x="5138800" y="1955675"/>
                  <a:ext cx="13800" cy="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22" extrusionOk="0">
                      <a:moveTo>
                        <a:pt x="17" y="1"/>
                      </a:moveTo>
                      <a:cubicBezTo>
                        <a:pt x="14" y="1"/>
                        <a:pt x="12" y="2"/>
                        <a:pt x="9" y="4"/>
                      </a:cubicBezTo>
                      <a:cubicBezTo>
                        <a:pt x="0" y="4"/>
                        <a:pt x="9" y="22"/>
                        <a:pt x="18" y="31"/>
                      </a:cubicBezTo>
                      <a:lnTo>
                        <a:pt x="36" y="49"/>
                      </a:lnTo>
                      <a:lnTo>
                        <a:pt x="89" y="111"/>
                      </a:lnTo>
                      <a:cubicBezTo>
                        <a:pt x="187" y="217"/>
                        <a:pt x="311" y="306"/>
                        <a:pt x="444" y="377"/>
                      </a:cubicBezTo>
                      <a:cubicBezTo>
                        <a:pt x="471" y="386"/>
                        <a:pt x="489" y="395"/>
                        <a:pt x="507" y="404"/>
                      </a:cubicBezTo>
                      <a:lnTo>
                        <a:pt x="524" y="404"/>
                      </a:lnTo>
                      <a:lnTo>
                        <a:pt x="516" y="395"/>
                      </a:lnTo>
                      <a:lnTo>
                        <a:pt x="444" y="359"/>
                      </a:lnTo>
                      <a:cubicBezTo>
                        <a:pt x="382" y="333"/>
                        <a:pt x="320" y="288"/>
                        <a:pt x="267" y="244"/>
                      </a:cubicBezTo>
                      <a:cubicBezTo>
                        <a:pt x="205" y="200"/>
                        <a:pt x="151" y="146"/>
                        <a:pt x="98" y="93"/>
                      </a:cubicBezTo>
                      <a:cubicBezTo>
                        <a:pt x="80" y="75"/>
                        <a:pt x="63" y="49"/>
                        <a:pt x="54" y="40"/>
                      </a:cubicBezTo>
                      <a:lnTo>
                        <a:pt x="36" y="13"/>
                      </a:lnTo>
                      <a:cubicBezTo>
                        <a:pt x="30" y="7"/>
                        <a:pt x="23" y="1"/>
                        <a:pt x="17" y="1"/>
                      </a:cubicBezTo>
                      <a:close/>
                      <a:moveTo>
                        <a:pt x="542" y="395"/>
                      </a:moveTo>
                      <a:cubicBezTo>
                        <a:pt x="533" y="395"/>
                        <a:pt x="533" y="395"/>
                        <a:pt x="524" y="404"/>
                      </a:cubicBezTo>
                      <a:cubicBezTo>
                        <a:pt x="524" y="413"/>
                        <a:pt x="524" y="422"/>
                        <a:pt x="524" y="422"/>
                      </a:cubicBezTo>
                      <a:cubicBezTo>
                        <a:pt x="533" y="422"/>
                        <a:pt x="542" y="422"/>
                        <a:pt x="551" y="413"/>
                      </a:cubicBezTo>
                      <a:cubicBezTo>
                        <a:pt x="551" y="404"/>
                        <a:pt x="542" y="395"/>
                        <a:pt x="542" y="3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9" name="Google Shape;11799;p16"/>
                <p:cNvSpPr/>
                <p:nvPr/>
              </p:nvSpPr>
              <p:spPr>
                <a:xfrm>
                  <a:off x="5133025" y="1956275"/>
                  <a:ext cx="2900" cy="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238" extrusionOk="0">
                      <a:moveTo>
                        <a:pt x="104" y="0"/>
                      </a:moveTo>
                      <a:cubicBezTo>
                        <a:pt x="100" y="0"/>
                        <a:pt x="98" y="2"/>
                        <a:pt x="98" y="7"/>
                      </a:cubicBezTo>
                      <a:cubicBezTo>
                        <a:pt x="54" y="60"/>
                        <a:pt x="27" y="131"/>
                        <a:pt x="9" y="202"/>
                      </a:cubicBezTo>
                      <a:lnTo>
                        <a:pt x="9" y="211"/>
                      </a:lnTo>
                      <a:cubicBezTo>
                        <a:pt x="9" y="211"/>
                        <a:pt x="0" y="211"/>
                        <a:pt x="0" y="220"/>
                      </a:cubicBezTo>
                      <a:lnTo>
                        <a:pt x="0" y="229"/>
                      </a:lnTo>
                      <a:cubicBezTo>
                        <a:pt x="0" y="229"/>
                        <a:pt x="9" y="238"/>
                        <a:pt x="9" y="238"/>
                      </a:cubicBezTo>
                      <a:cubicBezTo>
                        <a:pt x="18" y="238"/>
                        <a:pt x="27" y="238"/>
                        <a:pt x="27" y="229"/>
                      </a:cubicBezTo>
                      <a:cubicBezTo>
                        <a:pt x="27" y="220"/>
                        <a:pt x="27" y="220"/>
                        <a:pt x="18" y="211"/>
                      </a:cubicBezTo>
                      <a:lnTo>
                        <a:pt x="18" y="202"/>
                      </a:lnTo>
                      <a:cubicBezTo>
                        <a:pt x="36" y="140"/>
                        <a:pt x="71" y="78"/>
                        <a:pt x="116" y="16"/>
                      </a:cubicBezTo>
                      <a:cubicBezTo>
                        <a:pt x="116" y="16"/>
                        <a:pt x="116" y="7"/>
                        <a:pt x="116" y="7"/>
                      </a:cubicBezTo>
                      <a:cubicBezTo>
                        <a:pt x="111" y="2"/>
                        <a:pt x="107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0" name="Google Shape;11800;p16"/>
                <p:cNvSpPr/>
                <p:nvPr/>
              </p:nvSpPr>
              <p:spPr>
                <a:xfrm>
                  <a:off x="5137025" y="1949100"/>
                  <a:ext cx="112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06" extrusionOk="0">
                      <a:moveTo>
                        <a:pt x="27" y="1"/>
                      </a:moveTo>
                      <a:cubicBezTo>
                        <a:pt x="18" y="1"/>
                        <a:pt x="9" y="10"/>
                        <a:pt x="9" y="10"/>
                      </a:cubicBezTo>
                      <a:lnTo>
                        <a:pt x="9" y="19"/>
                      </a:lnTo>
                      <a:cubicBezTo>
                        <a:pt x="9" y="19"/>
                        <a:pt x="9" y="27"/>
                        <a:pt x="9" y="27"/>
                      </a:cubicBezTo>
                      <a:cubicBezTo>
                        <a:pt x="9" y="36"/>
                        <a:pt x="9" y="36"/>
                        <a:pt x="9" y="36"/>
                      </a:cubicBezTo>
                      <a:cubicBezTo>
                        <a:pt x="0" y="90"/>
                        <a:pt x="9" y="152"/>
                        <a:pt x="27" y="205"/>
                      </a:cubicBezTo>
                      <a:lnTo>
                        <a:pt x="45" y="205"/>
                      </a:lnTo>
                      <a:cubicBezTo>
                        <a:pt x="45" y="196"/>
                        <a:pt x="45" y="187"/>
                        <a:pt x="45" y="187"/>
                      </a:cubicBezTo>
                      <a:cubicBezTo>
                        <a:pt x="27" y="143"/>
                        <a:pt x="18" y="90"/>
                        <a:pt x="27" y="36"/>
                      </a:cubicBezTo>
                      <a:lnTo>
                        <a:pt x="27" y="27"/>
                      </a:lnTo>
                      <a:cubicBezTo>
                        <a:pt x="27" y="27"/>
                        <a:pt x="36" y="27"/>
                        <a:pt x="36" y="19"/>
                      </a:cubicBezTo>
                      <a:cubicBezTo>
                        <a:pt x="36" y="10"/>
                        <a:pt x="36" y="10"/>
                        <a:pt x="2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1" name="Google Shape;11801;p16"/>
                <p:cNvSpPr/>
                <p:nvPr/>
              </p:nvSpPr>
              <p:spPr>
                <a:xfrm>
                  <a:off x="5133025" y="1948225"/>
                  <a:ext cx="42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223" extrusionOk="0">
                      <a:moveTo>
                        <a:pt x="9" y="0"/>
                      </a:moveTo>
                      <a:cubicBezTo>
                        <a:pt x="0" y="9"/>
                        <a:pt x="0" y="18"/>
                        <a:pt x="9" y="18"/>
                      </a:cubicBezTo>
                      <a:cubicBezTo>
                        <a:pt x="9" y="27"/>
                        <a:pt x="18" y="27"/>
                        <a:pt x="27" y="27"/>
                      </a:cubicBezTo>
                      <a:lnTo>
                        <a:pt x="27" y="36"/>
                      </a:lnTo>
                      <a:cubicBezTo>
                        <a:pt x="54" y="62"/>
                        <a:pt x="71" y="89"/>
                        <a:pt x="98" y="116"/>
                      </a:cubicBezTo>
                      <a:cubicBezTo>
                        <a:pt x="116" y="151"/>
                        <a:pt x="134" y="178"/>
                        <a:pt x="143" y="213"/>
                      </a:cubicBezTo>
                      <a:cubicBezTo>
                        <a:pt x="143" y="222"/>
                        <a:pt x="151" y="222"/>
                        <a:pt x="160" y="222"/>
                      </a:cubicBezTo>
                      <a:cubicBezTo>
                        <a:pt x="160" y="222"/>
                        <a:pt x="169" y="213"/>
                        <a:pt x="169" y="204"/>
                      </a:cubicBezTo>
                      <a:cubicBezTo>
                        <a:pt x="151" y="169"/>
                        <a:pt x="134" y="142"/>
                        <a:pt x="107" y="107"/>
                      </a:cubicBezTo>
                      <a:cubicBezTo>
                        <a:pt x="89" y="80"/>
                        <a:pt x="63" y="54"/>
                        <a:pt x="36" y="27"/>
                      </a:cubicBezTo>
                      <a:lnTo>
                        <a:pt x="27" y="18"/>
                      </a:lnTo>
                      <a:cubicBezTo>
                        <a:pt x="27" y="9"/>
                        <a:pt x="27" y="9"/>
                        <a:pt x="2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2" name="Google Shape;11802;p16"/>
                <p:cNvSpPr/>
                <p:nvPr/>
              </p:nvSpPr>
              <p:spPr>
                <a:xfrm>
                  <a:off x="5135025" y="1954700"/>
                  <a:ext cx="2625" cy="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257" extrusionOk="0">
                      <a:moveTo>
                        <a:pt x="90" y="0"/>
                      </a:moveTo>
                      <a:cubicBezTo>
                        <a:pt x="87" y="0"/>
                        <a:pt x="83" y="2"/>
                        <a:pt x="80" y="8"/>
                      </a:cubicBezTo>
                      <a:cubicBezTo>
                        <a:pt x="63" y="34"/>
                        <a:pt x="45" y="70"/>
                        <a:pt x="36" y="105"/>
                      </a:cubicBezTo>
                      <a:cubicBezTo>
                        <a:pt x="18" y="141"/>
                        <a:pt x="9" y="185"/>
                        <a:pt x="9" y="221"/>
                      </a:cubicBezTo>
                      <a:lnTo>
                        <a:pt x="9" y="230"/>
                      </a:lnTo>
                      <a:cubicBezTo>
                        <a:pt x="0" y="230"/>
                        <a:pt x="0" y="230"/>
                        <a:pt x="0" y="239"/>
                      </a:cubicBezTo>
                      <a:cubicBezTo>
                        <a:pt x="0" y="247"/>
                        <a:pt x="0" y="247"/>
                        <a:pt x="9" y="256"/>
                      </a:cubicBezTo>
                      <a:cubicBezTo>
                        <a:pt x="18" y="247"/>
                        <a:pt x="18" y="247"/>
                        <a:pt x="27" y="239"/>
                      </a:cubicBezTo>
                      <a:cubicBezTo>
                        <a:pt x="27" y="230"/>
                        <a:pt x="18" y="230"/>
                        <a:pt x="18" y="230"/>
                      </a:cubicBezTo>
                      <a:lnTo>
                        <a:pt x="18" y="221"/>
                      </a:lnTo>
                      <a:cubicBezTo>
                        <a:pt x="36" y="150"/>
                        <a:pt x="63" y="79"/>
                        <a:pt x="98" y="17"/>
                      </a:cubicBezTo>
                      <a:cubicBezTo>
                        <a:pt x="104" y="10"/>
                        <a:pt x="98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3" name="Google Shape;11803;p16"/>
                <p:cNvSpPr/>
                <p:nvPr/>
              </p:nvSpPr>
              <p:spPr>
                <a:xfrm>
                  <a:off x="5139475" y="1951550"/>
                  <a:ext cx="4900" cy="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99" extrusionOk="0">
                      <a:moveTo>
                        <a:pt x="178" y="0"/>
                      </a:moveTo>
                      <a:cubicBezTo>
                        <a:pt x="169" y="0"/>
                        <a:pt x="169" y="0"/>
                        <a:pt x="169" y="9"/>
                      </a:cubicBezTo>
                      <a:lnTo>
                        <a:pt x="160" y="9"/>
                      </a:lnTo>
                      <a:cubicBezTo>
                        <a:pt x="107" y="27"/>
                        <a:pt x="53" y="54"/>
                        <a:pt x="9" y="89"/>
                      </a:cubicBezTo>
                      <a:cubicBezTo>
                        <a:pt x="9" y="89"/>
                        <a:pt x="0" y="98"/>
                        <a:pt x="9" y="98"/>
                      </a:cubicBezTo>
                      <a:lnTo>
                        <a:pt x="18" y="98"/>
                      </a:lnTo>
                      <a:cubicBezTo>
                        <a:pt x="62" y="63"/>
                        <a:pt x="107" y="36"/>
                        <a:pt x="160" y="18"/>
                      </a:cubicBezTo>
                      <a:lnTo>
                        <a:pt x="169" y="18"/>
                      </a:lnTo>
                      <a:cubicBezTo>
                        <a:pt x="175" y="18"/>
                        <a:pt x="177" y="22"/>
                        <a:pt x="180" y="22"/>
                      </a:cubicBezTo>
                      <a:cubicBezTo>
                        <a:pt x="182" y="22"/>
                        <a:pt x="184" y="21"/>
                        <a:pt x="187" y="18"/>
                      </a:cubicBezTo>
                      <a:cubicBezTo>
                        <a:pt x="187" y="18"/>
                        <a:pt x="195" y="18"/>
                        <a:pt x="195" y="9"/>
                      </a:cubicBezTo>
                      <a:cubicBezTo>
                        <a:pt x="195" y="0"/>
                        <a:pt x="187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4" name="Google Shape;11804;p16"/>
                <p:cNvSpPr/>
                <p:nvPr/>
              </p:nvSpPr>
              <p:spPr>
                <a:xfrm>
                  <a:off x="5139025" y="1954650"/>
                  <a:ext cx="3125" cy="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17" extrusionOk="0">
                      <a:moveTo>
                        <a:pt x="9" y="1"/>
                      </a:moveTo>
                      <a:cubicBezTo>
                        <a:pt x="0" y="1"/>
                        <a:pt x="0" y="10"/>
                        <a:pt x="0" y="10"/>
                      </a:cubicBezTo>
                      <a:lnTo>
                        <a:pt x="0" y="27"/>
                      </a:lnTo>
                      <a:cubicBezTo>
                        <a:pt x="36" y="36"/>
                        <a:pt x="71" y="63"/>
                        <a:pt x="98" y="90"/>
                      </a:cubicBezTo>
                      <a:lnTo>
                        <a:pt x="98" y="98"/>
                      </a:lnTo>
                      <a:cubicBezTo>
                        <a:pt x="98" y="98"/>
                        <a:pt x="98" y="107"/>
                        <a:pt x="98" y="116"/>
                      </a:cubicBezTo>
                      <a:lnTo>
                        <a:pt x="116" y="116"/>
                      </a:lnTo>
                      <a:cubicBezTo>
                        <a:pt x="125" y="107"/>
                        <a:pt x="125" y="98"/>
                        <a:pt x="116" y="90"/>
                      </a:cubicBezTo>
                      <a:lnTo>
                        <a:pt x="107" y="90"/>
                      </a:lnTo>
                      <a:lnTo>
                        <a:pt x="107" y="81"/>
                      </a:lnTo>
                      <a:cubicBezTo>
                        <a:pt x="80" y="54"/>
                        <a:pt x="45" y="19"/>
                        <a:pt x="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5" name="Google Shape;11805;p16"/>
                <p:cNvSpPr/>
                <p:nvPr/>
              </p:nvSpPr>
              <p:spPr>
                <a:xfrm>
                  <a:off x="5138350" y="1956125"/>
                  <a:ext cx="14675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571" extrusionOk="0">
                      <a:moveTo>
                        <a:pt x="17" y="0"/>
                      </a:moveTo>
                      <a:cubicBezTo>
                        <a:pt x="14" y="0"/>
                        <a:pt x="12" y="2"/>
                        <a:pt x="9" y="4"/>
                      </a:cubicBezTo>
                      <a:cubicBezTo>
                        <a:pt x="1" y="4"/>
                        <a:pt x="18" y="39"/>
                        <a:pt x="18" y="39"/>
                      </a:cubicBezTo>
                      <a:cubicBezTo>
                        <a:pt x="18" y="39"/>
                        <a:pt x="27" y="48"/>
                        <a:pt x="36" y="66"/>
                      </a:cubicBezTo>
                      <a:cubicBezTo>
                        <a:pt x="54" y="84"/>
                        <a:pt x="72" y="102"/>
                        <a:pt x="89" y="128"/>
                      </a:cubicBezTo>
                      <a:cubicBezTo>
                        <a:pt x="143" y="199"/>
                        <a:pt x="205" y="262"/>
                        <a:pt x="267" y="324"/>
                      </a:cubicBezTo>
                      <a:cubicBezTo>
                        <a:pt x="329" y="386"/>
                        <a:pt x="400" y="439"/>
                        <a:pt x="471" y="492"/>
                      </a:cubicBezTo>
                      <a:lnTo>
                        <a:pt x="542" y="546"/>
                      </a:lnTo>
                      <a:lnTo>
                        <a:pt x="560" y="555"/>
                      </a:lnTo>
                      <a:cubicBezTo>
                        <a:pt x="560" y="555"/>
                        <a:pt x="560" y="564"/>
                        <a:pt x="569" y="564"/>
                      </a:cubicBezTo>
                      <a:cubicBezTo>
                        <a:pt x="569" y="568"/>
                        <a:pt x="571" y="570"/>
                        <a:pt x="575" y="570"/>
                      </a:cubicBezTo>
                      <a:cubicBezTo>
                        <a:pt x="578" y="570"/>
                        <a:pt x="582" y="568"/>
                        <a:pt x="587" y="564"/>
                      </a:cubicBezTo>
                      <a:cubicBezTo>
                        <a:pt x="587" y="555"/>
                        <a:pt x="587" y="555"/>
                        <a:pt x="587" y="546"/>
                      </a:cubicBezTo>
                      <a:cubicBezTo>
                        <a:pt x="578" y="537"/>
                        <a:pt x="569" y="537"/>
                        <a:pt x="569" y="537"/>
                      </a:cubicBezTo>
                      <a:lnTo>
                        <a:pt x="551" y="528"/>
                      </a:lnTo>
                      <a:cubicBezTo>
                        <a:pt x="534" y="519"/>
                        <a:pt x="516" y="501"/>
                        <a:pt x="480" y="484"/>
                      </a:cubicBezTo>
                      <a:cubicBezTo>
                        <a:pt x="454" y="466"/>
                        <a:pt x="418" y="439"/>
                        <a:pt x="383" y="404"/>
                      </a:cubicBezTo>
                      <a:cubicBezTo>
                        <a:pt x="356" y="377"/>
                        <a:pt x="320" y="350"/>
                        <a:pt x="285" y="315"/>
                      </a:cubicBezTo>
                      <a:cubicBezTo>
                        <a:pt x="223" y="253"/>
                        <a:pt x="160" y="190"/>
                        <a:pt x="107" y="119"/>
                      </a:cubicBezTo>
                      <a:cubicBezTo>
                        <a:pt x="89" y="93"/>
                        <a:pt x="72" y="66"/>
                        <a:pt x="54" y="48"/>
                      </a:cubicBezTo>
                      <a:lnTo>
                        <a:pt x="36" y="22"/>
                      </a:lnTo>
                      <a:cubicBezTo>
                        <a:pt x="30" y="9"/>
                        <a:pt x="23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6" name="Google Shape;11806;p16"/>
                <p:cNvSpPr/>
                <p:nvPr/>
              </p:nvSpPr>
              <p:spPr>
                <a:xfrm>
                  <a:off x="5129250" y="1954800"/>
                  <a:ext cx="7125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679" extrusionOk="0">
                      <a:moveTo>
                        <a:pt x="277" y="0"/>
                      </a:moveTo>
                      <a:cubicBezTo>
                        <a:pt x="270" y="0"/>
                        <a:pt x="262" y="8"/>
                        <a:pt x="249" y="21"/>
                      </a:cubicBezTo>
                      <a:cubicBezTo>
                        <a:pt x="240" y="30"/>
                        <a:pt x="240" y="30"/>
                        <a:pt x="231" y="39"/>
                      </a:cubicBezTo>
                      <a:lnTo>
                        <a:pt x="214" y="66"/>
                      </a:lnTo>
                      <a:lnTo>
                        <a:pt x="187" y="101"/>
                      </a:lnTo>
                      <a:cubicBezTo>
                        <a:pt x="134" y="172"/>
                        <a:pt x="98" y="243"/>
                        <a:pt x="72" y="323"/>
                      </a:cubicBezTo>
                      <a:cubicBezTo>
                        <a:pt x="54" y="359"/>
                        <a:pt x="45" y="403"/>
                        <a:pt x="36" y="439"/>
                      </a:cubicBezTo>
                      <a:cubicBezTo>
                        <a:pt x="27" y="474"/>
                        <a:pt x="18" y="519"/>
                        <a:pt x="18" y="554"/>
                      </a:cubicBezTo>
                      <a:cubicBezTo>
                        <a:pt x="9" y="581"/>
                        <a:pt x="9" y="617"/>
                        <a:pt x="9" y="634"/>
                      </a:cubicBezTo>
                      <a:lnTo>
                        <a:pt x="9" y="652"/>
                      </a:lnTo>
                      <a:cubicBezTo>
                        <a:pt x="0" y="652"/>
                        <a:pt x="0" y="652"/>
                        <a:pt x="0" y="661"/>
                      </a:cubicBezTo>
                      <a:lnTo>
                        <a:pt x="0" y="670"/>
                      </a:lnTo>
                      <a:cubicBezTo>
                        <a:pt x="0" y="670"/>
                        <a:pt x="0" y="679"/>
                        <a:pt x="9" y="679"/>
                      </a:cubicBezTo>
                      <a:cubicBezTo>
                        <a:pt x="18" y="679"/>
                        <a:pt x="27" y="670"/>
                        <a:pt x="27" y="670"/>
                      </a:cubicBezTo>
                      <a:lnTo>
                        <a:pt x="27" y="661"/>
                      </a:lnTo>
                      <a:cubicBezTo>
                        <a:pt x="27" y="661"/>
                        <a:pt x="18" y="652"/>
                        <a:pt x="18" y="652"/>
                      </a:cubicBezTo>
                      <a:lnTo>
                        <a:pt x="18" y="643"/>
                      </a:lnTo>
                      <a:cubicBezTo>
                        <a:pt x="18" y="617"/>
                        <a:pt x="18" y="590"/>
                        <a:pt x="27" y="563"/>
                      </a:cubicBezTo>
                      <a:cubicBezTo>
                        <a:pt x="27" y="528"/>
                        <a:pt x="36" y="483"/>
                        <a:pt x="45" y="448"/>
                      </a:cubicBezTo>
                      <a:cubicBezTo>
                        <a:pt x="80" y="332"/>
                        <a:pt x="125" y="217"/>
                        <a:pt x="196" y="119"/>
                      </a:cubicBezTo>
                      <a:lnTo>
                        <a:pt x="222" y="84"/>
                      </a:lnTo>
                      <a:lnTo>
                        <a:pt x="249" y="57"/>
                      </a:lnTo>
                      <a:cubicBezTo>
                        <a:pt x="258" y="48"/>
                        <a:pt x="258" y="39"/>
                        <a:pt x="267" y="30"/>
                      </a:cubicBezTo>
                      <a:cubicBezTo>
                        <a:pt x="285" y="21"/>
                        <a:pt x="285" y="4"/>
                        <a:pt x="285" y="4"/>
                      </a:cubicBezTo>
                      <a:cubicBezTo>
                        <a:pt x="282" y="1"/>
                        <a:pt x="280" y="0"/>
                        <a:pt x="2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807" name="Google Shape;11807;p16"/>
          <p:cNvSpPr/>
          <p:nvPr/>
        </p:nvSpPr>
        <p:spPr>
          <a:xfrm>
            <a:off x="-201525" y="4661925"/>
            <a:ext cx="9595963" cy="1209072"/>
          </a:xfrm>
          <a:custGeom>
            <a:avLst/>
            <a:gdLst/>
            <a:ahLst/>
            <a:cxnLst/>
            <a:rect l="l" t="t" r="r" b="b"/>
            <a:pathLst>
              <a:path w="54262" h="6837" extrusionOk="0">
                <a:moveTo>
                  <a:pt x="39072" y="1"/>
                </a:moveTo>
                <a:cubicBezTo>
                  <a:pt x="37792" y="1"/>
                  <a:pt x="36499" y="89"/>
                  <a:pt x="35196" y="279"/>
                </a:cubicBezTo>
                <a:cubicBezTo>
                  <a:pt x="30692" y="946"/>
                  <a:pt x="26427" y="2097"/>
                  <a:pt x="21984" y="2097"/>
                </a:cubicBezTo>
                <a:cubicBezTo>
                  <a:pt x="20797" y="2097"/>
                  <a:pt x="19597" y="2015"/>
                  <a:pt x="18377" y="1820"/>
                </a:cubicBezTo>
                <a:cubicBezTo>
                  <a:pt x="15040" y="1314"/>
                  <a:pt x="11409" y="518"/>
                  <a:pt x="7947" y="518"/>
                </a:cubicBezTo>
                <a:cubicBezTo>
                  <a:pt x="5099" y="518"/>
                  <a:pt x="2364" y="1057"/>
                  <a:pt x="0" y="2741"/>
                </a:cubicBezTo>
                <a:lnTo>
                  <a:pt x="0" y="4797"/>
                </a:lnTo>
                <a:cubicBezTo>
                  <a:pt x="823" y="4682"/>
                  <a:pt x="1652" y="4618"/>
                  <a:pt x="2480" y="4600"/>
                </a:cubicBezTo>
                <a:cubicBezTo>
                  <a:pt x="2713" y="4593"/>
                  <a:pt x="2946" y="4589"/>
                  <a:pt x="3179" y="4589"/>
                </a:cubicBezTo>
                <a:cubicBezTo>
                  <a:pt x="7561" y="4589"/>
                  <a:pt x="11821" y="5926"/>
                  <a:pt x="16216" y="6223"/>
                </a:cubicBezTo>
                <a:cubicBezTo>
                  <a:pt x="17562" y="6328"/>
                  <a:pt x="18903" y="6380"/>
                  <a:pt x="20242" y="6380"/>
                </a:cubicBezTo>
                <a:cubicBezTo>
                  <a:pt x="24736" y="6380"/>
                  <a:pt x="29195" y="5788"/>
                  <a:pt x="33655" y="4600"/>
                </a:cubicBezTo>
                <a:cubicBezTo>
                  <a:pt x="35756" y="4084"/>
                  <a:pt x="37856" y="3850"/>
                  <a:pt x="39956" y="3850"/>
                </a:cubicBezTo>
                <a:cubicBezTo>
                  <a:pt x="42870" y="3850"/>
                  <a:pt x="45784" y="4300"/>
                  <a:pt x="48700" y="5064"/>
                </a:cubicBezTo>
                <a:cubicBezTo>
                  <a:pt x="50542" y="5574"/>
                  <a:pt x="52512" y="6014"/>
                  <a:pt x="54262" y="6837"/>
                </a:cubicBezTo>
                <a:lnTo>
                  <a:pt x="54262" y="3726"/>
                </a:lnTo>
                <a:cubicBezTo>
                  <a:pt x="49474" y="1523"/>
                  <a:pt x="44377" y="1"/>
                  <a:pt x="39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8" name="Google Shape;11808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809" name="Google Shape;11809;p16"/>
          <p:cNvSpPr txBox="1">
            <a:spLocks noGrp="1"/>
          </p:cNvSpPr>
          <p:nvPr>
            <p:ph type="body" idx="1"/>
          </p:nvPr>
        </p:nvSpPr>
        <p:spPr>
          <a:xfrm>
            <a:off x="713225" y="2527150"/>
            <a:ext cx="3764100" cy="18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003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Char char="●"/>
              <a:defRPr sz="1500"/>
            </a:lvl1pPr>
            <a:lvl2pPr marL="914400" lvl="1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2pPr>
            <a:lvl3pPr marL="1371600" lvl="2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3pPr>
            <a:lvl4pPr marL="1828800" lvl="3" indent="-284162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4pPr>
            <a:lvl5pPr marL="2286000" lvl="4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5pPr>
            <a:lvl6pPr marL="2743200" lvl="5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6pPr>
            <a:lvl7pPr marL="3200400" lvl="6" indent="-284162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7pPr>
            <a:lvl8pPr marL="3657600" lvl="7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8pPr>
            <a:lvl9pPr marL="4114800" lvl="8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9pPr>
          </a:lstStyle>
          <a:p>
            <a:endParaRPr/>
          </a:p>
        </p:txBody>
      </p:sp>
      <p:sp>
        <p:nvSpPr>
          <p:cNvPr id="11810" name="Google Shape;11810;p16"/>
          <p:cNvSpPr/>
          <p:nvPr/>
        </p:nvSpPr>
        <p:spPr>
          <a:xfrm>
            <a:off x="-46450" y="789775"/>
            <a:ext cx="3285200" cy="414025"/>
          </a:xfrm>
          <a:custGeom>
            <a:avLst/>
            <a:gdLst/>
            <a:ahLst/>
            <a:cxnLst/>
            <a:rect l="l" t="t" r="r" b="b"/>
            <a:pathLst>
              <a:path w="131408" h="16561" extrusionOk="0">
                <a:moveTo>
                  <a:pt x="0" y="0"/>
                </a:moveTo>
                <a:cubicBezTo>
                  <a:pt x="2212" y="2655"/>
                  <a:pt x="7035" y="13672"/>
                  <a:pt x="13273" y="15928"/>
                </a:cubicBezTo>
                <a:cubicBezTo>
                  <a:pt x="19512" y="18185"/>
                  <a:pt x="28936" y="13495"/>
                  <a:pt x="37431" y="13539"/>
                </a:cubicBezTo>
                <a:cubicBezTo>
                  <a:pt x="45926" y="13583"/>
                  <a:pt x="52917" y="16415"/>
                  <a:pt x="64244" y="16194"/>
                </a:cubicBezTo>
                <a:cubicBezTo>
                  <a:pt x="75571" y="15973"/>
                  <a:pt x="94198" y="12522"/>
                  <a:pt x="105392" y="12212"/>
                </a:cubicBezTo>
                <a:cubicBezTo>
                  <a:pt x="116586" y="11902"/>
                  <a:pt x="127072" y="13981"/>
                  <a:pt x="131408" y="1433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11" name="Google Shape;11811;p16"/>
          <p:cNvSpPr txBox="1">
            <a:spLocks noGrp="1"/>
          </p:cNvSpPr>
          <p:nvPr>
            <p:ph type="body" idx="2"/>
          </p:nvPr>
        </p:nvSpPr>
        <p:spPr>
          <a:xfrm>
            <a:off x="4666725" y="2527150"/>
            <a:ext cx="3764100" cy="18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003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25"/>
              <a:buChar char="●"/>
              <a:defRPr sz="1500"/>
            </a:lvl1pPr>
            <a:lvl2pPr marL="914400" lvl="1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2pPr>
            <a:lvl3pPr marL="1371600" lvl="2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3pPr>
            <a:lvl4pPr marL="1828800" lvl="3" indent="-284162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4pPr>
            <a:lvl5pPr marL="2286000" lvl="4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5pPr>
            <a:lvl6pPr marL="2743200" lvl="5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6pPr>
            <a:lvl7pPr marL="3200400" lvl="6" indent="-284162" rtl="0">
              <a:spcBef>
                <a:spcPts val="0"/>
              </a:spcBef>
              <a:spcAft>
                <a:spcPts val="0"/>
              </a:spcAft>
              <a:buSzPts val="875"/>
              <a:buChar char="●"/>
              <a:defRPr/>
            </a:lvl7pPr>
            <a:lvl8pPr marL="3657600" lvl="7" indent="-284162" rtl="0">
              <a:spcBef>
                <a:spcPts val="0"/>
              </a:spcBef>
              <a:spcAft>
                <a:spcPts val="0"/>
              </a:spcAft>
              <a:buSzPts val="875"/>
              <a:buChar char="○"/>
              <a:defRPr/>
            </a:lvl8pPr>
            <a:lvl9pPr marL="4114800" lvl="8" indent="-284162" rtl="0">
              <a:spcBef>
                <a:spcPts val="0"/>
              </a:spcBef>
              <a:spcAft>
                <a:spcPts val="0"/>
              </a:spcAft>
              <a:buSzPts val="875"/>
              <a:buChar char="■"/>
              <a:defRPr/>
            </a:lvl9pPr>
          </a:lstStyle>
          <a:p>
            <a:endParaRPr/>
          </a:p>
        </p:txBody>
      </p:sp>
      <p:sp>
        <p:nvSpPr>
          <p:cNvPr id="11812" name="Google Shape;11812;p16"/>
          <p:cNvSpPr txBox="1">
            <a:spLocks noGrp="1"/>
          </p:cNvSpPr>
          <p:nvPr>
            <p:ph type="title" idx="3"/>
          </p:nvPr>
        </p:nvSpPr>
        <p:spPr>
          <a:xfrm>
            <a:off x="2292225" y="1636075"/>
            <a:ext cx="4639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7" name="Google Shape;11927;p18"/>
          <p:cNvSpPr/>
          <p:nvPr/>
        </p:nvSpPr>
        <p:spPr>
          <a:xfrm>
            <a:off x="-201525" y="4661925"/>
            <a:ext cx="9595963" cy="1209072"/>
          </a:xfrm>
          <a:custGeom>
            <a:avLst/>
            <a:gdLst/>
            <a:ahLst/>
            <a:cxnLst/>
            <a:rect l="l" t="t" r="r" b="b"/>
            <a:pathLst>
              <a:path w="54262" h="6837" extrusionOk="0">
                <a:moveTo>
                  <a:pt x="39072" y="1"/>
                </a:moveTo>
                <a:cubicBezTo>
                  <a:pt x="37792" y="1"/>
                  <a:pt x="36499" y="89"/>
                  <a:pt x="35196" y="279"/>
                </a:cubicBezTo>
                <a:cubicBezTo>
                  <a:pt x="30692" y="946"/>
                  <a:pt x="26427" y="2097"/>
                  <a:pt x="21984" y="2097"/>
                </a:cubicBezTo>
                <a:cubicBezTo>
                  <a:pt x="20797" y="2097"/>
                  <a:pt x="19597" y="2015"/>
                  <a:pt x="18377" y="1820"/>
                </a:cubicBezTo>
                <a:cubicBezTo>
                  <a:pt x="15040" y="1314"/>
                  <a:pt x="11409" y="518"/>
                  <a:pt x="7947" y="518"/>
                </a:cubicBezTo>
                <a:cubicBezTo>
                  <a:pt x="5099" y="518"/>
                  <a:pt x="2364" y="1057"/>
                  <a:pt x="0" y="2741"/>
                </a:cubicBezTo>
                <a:lnTo>
                  <a:pt x="0" y="4797"/>
                </a:lnTo>
                <a:cubicBezTo>
                  <a:pt x="823" y="4682"/>
                  <a:pt x="1652" y="4618"/>
                  <a:pt x="2480" y="4600"/>
                </a:cubicBezTo>
                <a:cubicBezTo>
                  <a:pt x="2713" y="4593"/>
                  <a:pt x="2946" y="4589"/>
                  <a:pt x="3179" y="4589"/>
                </a:cubicBezTo>
                <a:cubicBezTo>
                  <a:pt x="7561" y="4589"/>
                  <a:pt x="11821" y="5926"/>
                  <a:pt x="16216" y="6223"/>
                </a:cubicBezTo>
                <a:cubicBezTo>
                  <a:pt x="17562" y="6328"/>
                  <a:pt x="18903" y="6380"/>
                  <a:pt x="20242" y="6380"/>
                </a:cubicBezTo>
                <a:cubicBezTo>
                  <a:pt x="24736" y="6380"/>
                  <a:pt x="29195" y="5788"/>
                  <a:pt x="33655" y="4600"/>
                </a:cubicBezTo>
                <a:cubicBezTo>
                  <a:pt x="35756" y="4084"/>
                  <a:pt x="37856" y="3850"/>
                  <a:pt x="39956" y="3850"/>
                </a:cubicBezTo>
                <a:cubicBezTo>
                  <a:pt x="42870" y="3850"/>
                  <a:pt x="45784" y="4300"/>
                  <a:pt x="48700" y="5064"/>
                </a:cubicBezTo>
                <a:cubicBezTo>
                  <a:pt x="50542" y="5574"/>
                  <a:pt x="52512" y="6014"/>
                  <a:pt x="54262" y="6837"/>
                </a:cubicBezTo>
                <a:lnTo>
                  <a:pt x="54262" y="3726"/>
                </a:lnTo>
                <a:cubicBezTo>
                  <a:pt x="49474" y="1523"/>
                  <a:pt x="44377" y="1"/>
                  <a:pt x="39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8" name="Google Shape;11928;p18"/>
          <p:cNvGrpSpPr/>
          <p:nvPr/>
        </p:nvGrpSpPr>
        <p:grpSpPr>
          <a:xfrm>
            <a:off x="8249632" y="7"/>
            <a:ext cx="894379" cy="1784801"/>
            <a:chOff x="8249632" y="7"/>
            <a:chExt cx="894379" cy="1784801"/>
          </a:xfrm>
        </p:grpSpPr>
        <p:sp>
          <p:nvSpPr>
            <p:cNvPr id="11929" name="Google Shape;11929;p18"/>
            <p:cNvSpPr/>
            <p:nvPr/>
          </p:nvSpPr>
          <p:spPr>
            <a:xfrm rot="10183708" flipH="1">
              <a:off x="8658865" y="720006"/>
              <a:ext cx="135440" cy="161438"/>
            </a:xfrm>
            <a:custGeom>
              <a:avLst/>
              <a:gdLst/>
              <a:ahLst/>
              <a:cxnLst/>
              <a:rect l="l" t="t" r="r" b="b"/>
              <a:pathLst>
                <a:path w="5418" h="6458" extrusionOk="0">
                  <a:moveTo>
                    <a:pt x="4292" y="0"/>
                  </a:moveTo>
                  <a:cubicBezTo>
                    <a:pt x="4011" y="0"/>
                    <a:pt x="3729" y="211"/>
                    <a:pt x="3659" y="493"/>
                  </a:cubicBezTo>
                  <a:cubicBezTo>
                    <a:pt x="3594" y="1080"/>
                    <a:pt x="3468" y="1485"/>
                    <a:pt x="2833" y="1485"/>
                  </a:cubicBezTo>
                  <a:cubicBezTo>
                    <a:pt x="2783" y="1485"/>
                    <a:pt x="2730" y="1483"/>
                    <a:pt x="2674" y="1477"/>
                  </a:cubicBezTo>
                  <a:cubicBezTo>
                    <a:pt x="2393" y="1477"/>
                    <a:pt x="2182" y="1759"/>
                    <a:pt x="2182" y="2040"/>
                  </a:cubicBezTo>
                  <a:cubicBezTo>
                    <a:pt x="2314" y="2571"/>
                    <a:pt x="1884" y="3101"/>
                    <a:pt x="1363" y="3101"/>
                  </a:cubicBezTo>
                  <a:cubicBezTo>
                    <a:pt x="1331" y="3101"/>
                    <a:pt x="1299" y="3099"/>
                    <a:pt x="1267" y="3095"/>
                  </a:cubicBezTo>
                  <a:cubicBezTo>
                    <a:pt x="493" y="3166"/>
                    <a:pt x="212" y="3869"/>
                    <a:pt x="71" y="4432"/>
                  </a:cubicBezTo>
                  <a:cubicBezTo>
                    <a:pt x="1" y="4995"/>
                    <a:pt x="71" y="5558"/>
                    <a:pt x="282" y="6120"/>
                  </a:cubicBezTo>
                  <a:cubicBezTo>
                    <a:pt x="321" y="6353"/>
                    <a:pt x="487" y="6457"/>
                    <a:pt x="676" y="6457"/>
                  </a:cubicBezTo>
                  <a:cubicBezTo>
                    <a:pt x="831" y="6457"/>
                    <a:pt x="1000" y="6388"/>
                    <a:pt x="1126" y="6261"/>
                  </a:cubicBezTo>
                  <a:cubicBezTo>
                    <a:pt x="1408" y="5909"/>
                    <a:pt x="1548" y="5417"/>
                    <a:pt x="1478" y="4995"/>
                  </a:cubicBezTo>
                  <a:cubicBezTo>
                    <a:pt x="1337" y="4713"/>
                    <a:pt x="1408" y="4362"/>
                    <a:pt x="1689" y="4151"/>
                  </a:cubicBezTo>
                  <a:cubicBezTo>
                    <a:pt x="1741" y="4048"/>
                    <a:pt x="1830" y="3982"/>
                    <a:pt x="1929" y="3982"/>
                  </a:cubicBezTo>
                  <a:cubicBezTo>
                    <a:pt x="1965" y="3982"/>
                    <a:pt x="2003" y="3991"/>
                    <a:pt x="2041" y="4010"/>
                  </a:cubicBezTo>
                  <a:cubicBezTo>
                    <a:pt x="2182" y="4080"/>
                    <a:pt x="2252" y="4291"/>
                    <a:pt x="2252" y="4432"/>
                  </a:cubicBezTo>
                  <a:cubicBezTo>
                    <a:pt x="1970" y="5558"/>
                    <a:pt x="2041" y="5558"/>
                    <a:pt x="3096" y="5980"/>
                  </a:cubicBezTo>
                  <a:cubicBezTo>
                    <a:pt x="3307" y="6050"/>
                    <a:pt x="3518" y="6191"/>
                    <a:pt x="3729" y="6261"/>
                  </a:cubicBezTo>
                  <a:cubicBezTo>
                    <a:pt x="3799" y="6273"/>
                    <a:pt x="3870" y="6279"/>
                    <a:pt x="3939" y="6279"/>
                  </a:cubicBezTo>
                  <a:cubicBezTo>
                    <a:pt x="4286" y="6279"/>
                    <a:pt x="4608" y="6132"/>
                    <a:pt x="4784" y="5839"/>
                  </a:cubicBezTo>
                  <a:cubicBezTo>
                    <a:pt x="4995" y="5558"/>
                    <a:pt x="5136" y="5276"/>
                    <a:pt x="5277" y="4924"/>
                  </a:cubicBezTo>
                  <a:cubicBezTo>
                    <a:pt x="5417" y="4643"/>
                    <a:pt x="5347" y="4291"/>
                    <a:pt x="5066" y="4151"/>
                  </a:cubicBezTo>
                  <a:cubicBezTo>
                    <a:pt x="4960" y="4045"/>
                    <a:pt x="4820" y="3992"/>
                    <a:pt x="4679" y="3992"/>
                  </a:cubicBezTo>
                  <a:cubicBezTo>
                    <a:pt x="4538" y="3992"/>
                    <a:pt x="4397" y="4045"/>
                    <a:pt x="4292" y="4151"/>
                  </a:cubicBezTo>
                  <a:cubicBezTo>
                    <a:pt x="4151" y="4291"/>
                    <a:pt x="3940" y="4362"/>
                    <a:pt x="3659" y="4573"/>
                  </a:cubicBezTo>
                  <a:cubicBezTo>
                    <a:pt x="3518" y="4151"/>
                    <a:pt x="3377" y="3799"/>
                    <a:pt x="3307" y="3518"/>
                  </a:cubicBezTo>
                  <a:cubicBezTo>
                    <a:pt x="2955" y="2814"/>
                    <a:pt x="3377" y="1970"/>
                    <a:pt x="4151" y="1688"/>
                  </a:cubicBezTo>
                  <a:cubicBezTo>
                    <a:pt x="4925" y="1407"/>
                    <a:pt x="5136" y="1055"/>
                    <a:pt x="4855" y="493"/>
                  </a:cubicBezTo>
                  <a:cubicBezTo>
                    <a:pt x="4784" y="211"/>
                    <a:pt x="4573" y="0"/>
                    <a:pt x="4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18"/>
            <p:cNvSpPr/>
            <p:nvPr/>
          </p:nvSpPr>
          <p:spPr>
            <a:xfrm rot="10183708" flipH="1">
              <a:off x="9041282" y="795444"/>
              <a:ext cx="96743" cy="75844"/>
            </a:xfrm>
            <a:custGeom>
              <a:avLst/>
              <a:gdLst/>
              <a:ahLst/>
              <a:cxnLst/>
              <a:rect l="l" t="t" r="r" b="b"/>
              <a:pathLst>
                <a:path w="3870" h="3034" extrusionOk="0">
                  <a:moveTo>
                    <a:pt x="1260" y="0"/>
                  </a:moveTo>
                  <a:cubicBezTo>
                    <a:pt x="1013" y="0"/>
                    <a:pt x="712" y="99"/>
                    <a:pt x="493" y="142"/>
                  </a:cubicBezTo>
                  <a:cubicBezTo>
                    <a:pt x="71" y="283"/>
                    <a:pt x="0" y="635"/>
                    <a:pt x="211" y="846"/>
                  </a:cubicBezTo>
                  <a:cubicBezTo>
                    <a:pt x="493" y="1127"/>
                    <a:pt x="563" y="1620"/>
                    <a:pt x="634" y="2042"/>
                  </a:cubicBezTo>
                  <a:cubicBezTo>
                    <a:pt x="634" y="2253"/>
                    <a:pt x="774" y="2534"/>
                    <a:pt x="915" y="2675"/>
                  </a:cubicBezTo>
                  <a:cubicBezTo>
                    <a:pt x="1038" y="2922"/>
                    <a:pt x="1256" y="3033"/>
                    <a:pt x="1480" y="3033"/>
                  </a:cubicBezTo>
                  <a:cubicBezTo>
                    <a:pt x="1767" y="3033"/>
                    <a:pt x="2063" y="2850"/>
                    <a:pt x="2181" y="2534"/>
                  </a:cubicBezTo>
                  <a:cubicBezTo>
                    <a:pt x="2251" y="2464"/>
                    <a:pt x="2251" y="2323"/>
                    <a:pt x="2251" y="2182"/>
                  </a:cubicBezTo>
                  <a:cubicBezTo>
                    <a:pt x="2181" y="1690"/>
                    <a:pt x="2533" y="1268"/>
                    <a:pt x="2955" y="1268"/>
                  </a:cubicBezTo>
                  <a:cubicBezTo>
                    <a:pt x="3096" y="1268"/>
                    <a:pt x="3236" y="1198"/>
                    <a:pt x="3377" y="1127"/>
                  </a:cubicBezTo>
                  <a:cubicBezTo>
                    <a:pt x="3588" y="1057"/>
                    <a:pt x="3869" y="916"/>
                    <a:pt x="3799" y="564"/>
                  </a:cubicBezTo>
                  <a:cubicBezTo>
                    <a:pt x="3716" y="356"/>
                    <a:pt x="3559" y="296"/>
                    <a:pt x="3386" y="296"/>
                  </a:cubicBezTo>
                  <a:cubicBezTo>
                    <a:pt x="3267" y="296"/>
                    <a:pt x="3140" y="325"/>
                    <a:pt x="3025" y="353"/>
                  </a:cubicBezTo>
                  <a:cubicBezTo>
                    <a:pt x="2849" y="500"/>
                    <a:pt x="2637" y="573"/>
                    <a:pt x="2423" y="573"/>
                  </a:cubicBezTo>
                  <a:cubicBezTo>
                    <a:pt x="2124" y="573"/>
                    <a:pt x="1824" y="430"/>
                    <a:pt x="1618" y="142"/>
                  </a:cubicBezTo>
                  <a:cubicBezTo>
                    <a:pt x="1539" y="36"/>
                    <a:pt x="1409" y="0"/>
                    <a:pt x="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18"/>
            <p:cNvSpPr/>
            <p:nvPr/>
          </p:nvSpPr>
          <p:spPr>
            <a:xfrm rot="10183708" flipH="1">
              <a:off x="8885084" y="538794"/>
              <a:ext cx="89718" cy="66295"/>
            </a:xfrm>
            <a:custGeom>
              <a:avLst/>
              <a:gdLst/>
              <a:ahLst/>
              <a:cxnLst/>
              <a:rect l="l" t="t" r="r" b="b"/>
              <a:pathLst>
                <a:path w="3589" h="2652" extrusionOk="0">
                  <a:moveTo>
                    <a:pt x="528" y="1"/>
                  </a:moveTo>
                  <a:cubicBezTo>
                    <a:pt x="386" y="1"/>
                    <a:pt x="257" y="139"/>
                    <a:pt x="212" y="362"/>
                  </a:cubicBezTo>
                  <a:cubicBezTo>
                    <a:pt x="142" y="713"/>
                    <a:pt x="142" y="1135"/>
                    <a:pt x="71" y="1558"/>
                  </a:cubicBezTo>
                  <a:cubicBezTo>
                    <a:pt x="1" y="1980"/>
                    <a:pt x="1" y="2191"/>
                    <a:pt x="353" y="2331"/>
                  </a:cubicBezTo>
                  <a:cubicBezTo>
                    <a:pt x="408" y="2341"/>
                    <a:pt x="459" y="2345"/>
                    <a:pt x="505" y="2345"/>
                  </a:cubicBezTo>
                  <a:cubicBezTo>
                    <a:pt x="812" y="2345"/>
                    <a:pt x="934" y="2154"/>
                    <a:pt x="1056" y="1909"/>
                  </a:cubicBezTo>
                  <a:cubicBezTo>
                    <a:pt x="1127" y="1769"/>
                    <a:pt x="1197" y="1698"/>
                    <a:pt x="1267" y="1558"/>
                  </a:cubicBezTo>
                  <a:cubicBezTo>
                    <a:pt x="1549" y="1839"/>
                    <a:pt x="1830" y="2120"/>
                    <a:pt x="2111" y="2402"/>
                  </a:cubicBezTo>
                  <a:cubicBezTo>
                    <a:pt x="2283" y="2573"/>
                    <a:pt x="2500" y="2652"/>
                    <a:pt x="2717" y="2652"/>
                  </a:cubicBezTo>
                  <a:cubicBezTo>
                    <a:pt x="3035" y="2652"/>
                    <a:pt x="3351" y="2483"/>
                    <a:pt x="3518" y="2191"/>
                  </a:cubicBezTo>
                  <a:cubicBezTo>
                    <a:pt x="3589" y="1909"/>
                    <a:pt x="3589" y="1628"/>
                    <a:pt x="3378" y="1417"/>
                  </a:cubicBezTo>
                  <a:cubicBezTo>
                    <a:pt x="2885" y="924"/>
                    <a:pt x="2322" y="573"/>
                    <a:pt x="1689" y="432"/>
                  </a:cubicBezTo>
                  <a:cubicBezTo>
                    <a:pt x="1338" y="432"/>
                    <a:pt x="1056" y="291"/>
                    <a:pt x="775" y="151"/>
                  </a:cubicBezTo>
                  <a:cubicBezTo>
                    <a:pt x="697" y="47"/>
                    <a:pt x="610" y="1"/>
                    <a:pt x="5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18"/>
            <p:cNvSpPr/>
            <p:nvPr/>
          </p:nvSpPr>
          <p:spPr>
            <a:xfrm rot="10183708" flipH="1">
              <a:off x="8989721" y="1652065"/>
              <a:ext cx="65095" cy="127965"/>
            </a:xfrm>
            <a:custGeom>
              <a:avLst/>
              <a:gdLst/>
              <a:ahLst/>
              <a:cxnLst/>
              <a:rect l="l" t="t" r="r" b="b"/>
              <a:pathLst>
                <a:path w="2604" h="5119" extrusionOk="0">
                  <a:moveTo>
                    <a:pt x="1916" y="0"/>
                  </a:moveTo>
                  <a:cubicBezTo>
                    <a:pt x="1862" y="0"/>
                    <a:pt x="1809" y="9"/>
                    <a:pt x="1759" y="25"/>
                  </a:cubicBezTo>
                  <a:cubicBezTo>
                    <a:pt x="1548" y="96"/>
                    <a:pt x="1337" y="307"/>
                    <a:pt x="1407" y="588"/>
                  </a:cubicBezTo>
                  <a:cubicBezTo>
                    <a:pt x="1337" y="1362"/>
                    <a:pt x="985" y="2136"/>
                    <a:pt x="352" y="2628"/>
                  </a:cubicBezTo>
                  <a:cubicBezTo>
                    <a:pt x="0" y="3050"/>
                    <a:pt x="141" y="3332"/>
                    <a:pt x="633" y="3332"/>
                  </a:cubicBezTo>
                  <a:cubicBezTo>
                    <a:pt x="670" y="3328"/>
                    <a:pt x="704" y="3326"/>
                    <a:pt x="737" y="3326"/>
                  </a:cubicBezTo>
                  <a:cubicBezTo>
                    <a:pt x="1330" y="3326"/>
                    <a:pt x="1281" y="3909"/>
                    <a:pt x="1548" y="4176"/>
                  </a:cubicBezTo>
                  <a:cubicBezTo>
                    <a:pt x="1548" y="4246"/>
                    <a:pt x="1548" y="4387"/>
                    <a:pt x="1548" y="4528"/>
                  </a:cubicBezTo>
                  <a:cubicBezTo>
                    <a:pt x="1548" y="4809"/>
                    <a:pt x="1548" y="5020"/>
                    <a:pt x="1900" y="5090"/>
                  </a:cubicBezTo>
                  <a:cubicBezTo>
                    <a:pt x="1937" y="5109"/>
                    <a:pt x="1980" y="5118"/>
                    <a:pt x="2024" y="5118"/>
                  </a:cubicBezTo>
                  <a:cubicBezTo>
                    <a:pt x="2143" y="5118"/>
                    <a:pt x="2270" y="5053"/>
                    <a:pt x="2322" y="4950"/>
                  </a:cubicBezTo>
                  <a:cubicBezTo>
                    <a:pt x="2533" y="4739"/>
                    <a:pt x="2322" y="4528"/>
                    <a:pt x="2251" y="4246"/>
                  </a:cubicBezTo>
                  <a:cubicBezTo>
                    <a:pt x="2111" y="3543"/>
                    <a:pt x="1548" y="2910"/>
                    <a:pt x="1829" y="2136"/>
                  </a:cubicBezTo>
                  <a:cubicBezTo>
                    <a:pt x="1900" y="1854"/>
                    <a:pt x="1900" y="1573"/>
                    <a:pt x="2181" y="1362"/>
                  </a:cubicBezTo>
                  <a:cubicBezTo>
                    <a:pt x="2533" y="1081"/>
                    <a:pt x="2603" y="659"/>
                    <a:pt x="2322" y="307"/>
                  </a:cubicBezTo>
                  <a:cubicBezTo>
                    <a:pt x="2268" y="92"/>
                    <a:pt x="2091" y="0"/>
                    <a:pt x="19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18"/>
            <p:cNvSpPr/>
            <p:nvPr/>
          </p:nvSpPr>
          <p:spPr>
            <a:xfrm rot="10183708" flipH="1">
              <a:off x="8575284" y="529379"/>
              <a:ext cx="82694" cy="65770"/>
            </a:xfrm>
            <a:custGeom>
              <a:avLst/>
              <a:gdLst/>
              <a:ahLst/>
              <a:cxnLst/>
              <a:rect l="l" t="t" r="r" b="b"/>
              <a:pathLst>
                <a:path w="3308" h="2631" extrusionOk="0">
                  <a:moveTo>
                    <a:pt x="1860" y="1"/>
                  </a:moveTo>
                  <a:cubicBezTo>
                    <a:pt x="1739" y="1"/>
                    <a:pt x="1609" y="32"/>
                    <a:pt x="1478" y="98"/>
                  </a:cubicBezTo>
                  <a:cubicBezTo>
                    <a:pt x="1126" y="238"/>
                    <a:pt x="775" y="450"/>
                    <a:pt x="493" y="661"/>
                  </a:cubicBezTo>
                  <a:cubicBezTo>
                    <a:pt x="1" y="942"/>
                    <a:pt x="71" y="1575"/>
                    <a:pt x="634" y="1716"/>
                  </a:cubicBezTo>
                  <a:cubicBezTo>
                    <a:pt x="1267" y="1786"/>
                    <a:pt x="1830" y="2067"/>
                    <a:pt x="2322" y="2490"/>
                  </a:cubicBezTo>
                  <a:cubicBezTo>
                    <a:pt x="2393" y="2630"/>
                    <a:pt x="2604" y="2630"/>
                    <a:pt x="2674" y="2630"/>
                  </a:cubicBezTo>
                  <a:cubicBezTo>
                    <a:pt x="3096" y="2490"/>
                    <a:pt x="3307" y="1997"/>
                    <a:pt x="2955" y="1716"/>
                  </a:cubicBezTo>
                  <a:cubicBezTo>
                    <a:pt x="2604" y="1434"/>
                    <a:pt x="2393" y="942"/>
                    <a:pt x="2393" y="450"/>
                  </a:cubicBezTo>
                  <a:cubicBezTo>
                    <a:pt x="2344" y="158"/>
                    <a:pt x="2128" y="1"/>
                    <a:pt x="18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18"/>
            <p:cNvSpPr/>
            <p:nvPr/>
          </p:nvSpPr>
          <p:spPr>
            <a:xfrm rot="10183708" flipH="1">
              <a:off x="8625353" y="422265"/>
              <a:ext cx="49246" cy="85819"/>
            </a:xfrm>
            <a:custGeom>
              <a:avLst/>
              <a:gdLst/>
              <a:ahLst/>
              <a:cxnLst/>
              <a:rect l="l" t="t" r="r" b="b"/>
              <a:pathLst>
                <a:path w="1970" h="3433" extrusionOk="0">
                  <a:moveTo>
                    <a:pt x="754" y="0"/>
                  </a:moveTo>
                  <a:cubicBezTo>
                    <a:pt x="628" y="0"/>
                    <a:pt x="482" y="53"/>
                    <a:pt x="352" y="151"/>
                  </a:cubicBezTo>
                  <a:cubicBezTo>
                    <a:pt x="70" y="291"/>
                    <a:pt x="0" y="643"/>
                    <a:pt x="70" y="995"/>
                  </a:cubicBezTo>
                  <a:cubicBezTo>
                    <a:pt x="141" y="1065"/>
                    <a:pt x="141" y="1206"/>
                    <a:pt x="281" y="1276"/>
                  </a:cubicBezTo>
                  <a:cubicBezTo>
                    <a:pt x="563" y="1417"/>
                    <a:pt x="563" y="1698"/>
                    <a:pt x="422" y="2050"/>
                  </a:cubicBezTo>
                  <a:cubicBezTo>
                    <a:pt x="352" y="2261"/>
                    <a:pt x="352" y="2543"/>
                    <a:pt x="281" y="2824"/>
                  </a:cubicBezTo>
                  <a:cubicBezTo>
                    <a:pt x="211" y="3035"/>
                    <a:pt x="352" y="3246"/>
                    <a:pt x="563" y="3387"/>
                  </a:cubicBezTo>
                  <a:cubicBezTo>
                    <a:pt x="650" y="3416"/>
                    <a:pt x="750" y="3433"/>
                    <a:pt x="846" y="3433"/>
                  </a:cubicBezTo>
                  <a:cubicBezTo>
                    <a:pt x="983" y="3433"/>
                    <a:pt x="1114" y="3399"/>
                    <a:pt x="1196" y="3316"/>
                  </a:cubicBezTo>
                  <a:cubicBezTo>
                    <a:pt x="1688" y="2965"/>
                    <a:pt x="1970" y="2331"/>
                    <a:pt x="1829" y="1769"/>
                  </a:cubicBezTo>
                  <a:cubicBezTo>
                    <a:pt x="1688" y="1206"/>
                    <a:pt x="1337" y="714"/>
                    <a:pt x="1055" y="221"/>
                  </a:cubicBezTo>
                  <a:cubicBezTo>
                    <a:pt x="1018" y="70"/>
                    <a:pt x="899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18"/>
            <p:cNvSpPr/>
            <p:nvPr/>
          </p:nvSpPr>
          <p:spPr>
            <a:xfrm rot="10183708" flipH="1">
              <a:off x="8551316" y="673436"/>
              <a:ext cx="77394" cy="46097"/>
            </a:xfrm>
            <a:custGeom>
              <a:avLst/>
              <a:gdLst/>
              <a:ahLst/>
              <a:cxnLst/>
              <a:rect l="l" t="t" r="r" b="b"/>
              <a:pathLst>
                <a:path w="3096" h="1844" extrusionOk="0">
                  <a:moveTo>
                    <a:pt x="1499" y="0"/>
                  </a:moveTo>
                  <a:cubicBezTo>
                    <a:pt x="1338" y="0"/>
                    <a:pt x="1177" y="73"/>
                    <a:pt x="1056" y="225"/>
                  </a:cubicBezTo>
                  <a:cubicBezTo>
                    <a:pt x="774" y="366"/>
                    <a:pt x="563" y="577"/>
                    <a:pt x="352" y="788"/>
                  </a:cubicBezTo>
                  <a:cubicBezTo>
                    <a:pt x="0" y="1210"/>
                    <a:pt x="141" y="1632"/>
                    <a:pt x="634" y="1703"/>
                  </a:cubicBezTo>
                  <a:cubicBezTo>
                    <a:pt x="737" y="1728"/>
                    <a:pt x="843" y="1738"/>
                    <a:pt x="950" y="1738"/>
                  </a:cubicBezTo>
                  <a:cubicBezTo>
                    <a:pt x="1216" y="1738"/>
                    <a:pt x="1492" y="1681"/>
                    <a:pt x="1763" y="1681"/>
                  </a:cubicBezTo>
                  <a:cubicBezTo>
                    <a:pt x="1977" y="1681"/>
                    <a:pt x="2189" y="1716"/>
                    <a:pt x="2392" y="1843"/>
                  </a:cubicBezTo>
                  <a:cubicBezTo>
                    <a:pt x="2744" y="1703"/>
                    <a:pt x="3096" y="1491"/>
                    <a:pt x="3096" y="1140"/>
                  </a:cubicBezTo>
                  <a:cubicBezTo>
                    <a:pt x="3096" y="718"/>
                    <a:pt x="2814" y="718"/>
                    <a:pt x="2603" y="718"/>
                  </a:cubicBezTo>
                  <a:cubicBezTo>
                    <a:pt x="2573" y="725"/>
                    <a:pt x="2544" y="729"/>
                    <a:pt x="2517" y="729"/>
                  </a:cubicBezTo>
                  <a:cubicBezTo>
                    <a:pt x="2292" y="729"/>
                    <a:pt x="2166" y="491"/>
                    <a:pt x="2041" y="366"/>
                  </a:cubicBezTo>
                  <a:cubicBezTo>
                    <a:pt x="1921" y="126"/>
                    <a:pt x="1710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18"/>
            <p:cNvSpPr/>
            <p:nvPr/>
          </p:nvSpPr>
          <p:spPr>
            <a:xfrm rot="10183708" flipH="1">
              <a:off x="8905004" y="1250022"/>
              <a:ext cx="80919" cy="51971"/>
            </a:xfrm>
            <a:custGeom>
              <a:avLst/>
              <a:gdLst/>
              <a:ahLst/>
              <a:cxnLst/>
              <a:rect l="l" t="t" r="r" b="b"/>
              <a:pathLst>
                <a:path w="3237" h="2079" extrusionOk="0">
                  <a:moveTo>
                    <a:pt x="780" y="1"/>
                  </a:moveTo>
                  <a:cubicBezTo>
                    <a:pt x="751" y="1"/>
                    <a:pt x="725" y="9"/>
                    <a:pt x="704" y="30"/>
                  </a:cubicBezTo>
                  <a:cubicBezTo>
                    <a:pt x="282" y="171"/>
                    <a:pt x="0" y="593"/>
                    <a:pt x="71" y="1015"/>
                  </a:cubicBezTo>
                  <a:cubicBezTo>
                    <a:pt x="127" y="1407"/>
                    <a:pt x="316" y="1620"/>
                    <a:pt x="604" y="1620"/>
                  </a:cubicBezTo>
                  <a:cubicBezTo>
                    <a:pt x="678" y="1620"/>
                    <a:pt x="758" y="1606"/>
                    <a:pt x="845" y="1578"/>
                  </a:cubicBezTo>
                  <a:cubicBezTo>
                    <a:pt x="997" y="1512"/>
                    <a:pt x="1156" y="1481"/>
                    <a:pt x="1312" y="1481"/>
                  </a:cubicBezTo>
                  <a:cubicBezTo>
                    <a:pt x="1659" y="1481"/>
                    <a:pt x="1987" y="1638"/>
                    <a:pt x="2181" y="1929"/>
                  </a:cubicBezTo>
                  <a:cubicBezTo>
                    <a:pt x="2259" y="2033"/>
                    <a:pt x="2383" y="2079"/>
                    <a:pt x="2521" y="2079"/>
                  </a:cubicBezTo>
                  <a:cubicBezTo>
                    <a:pt x="2758" y="2079"/>
                    <a:pt x="3032" y="1941"/>
                    <a:pt x="3166" y="1718"/>
                  </a:cubicBezTo>
                  <a:cubicBezTo>
                    <a:pt x="3236" y="1507"/>
                    <a:pt x="3236" y="1226"/>
                    <a:pt x="3025" y="1226"/>
                  </a:cubicBezTo>
                  <a:cubicBezTo>
                    <a:pt x="2674" y="1085"/>
                    <a:pt x="2463" y="733"/>
                    <a:pt x="2181" y="663"/>
                  </a:cubicBezTo>
                  <a:cubicBezTo>
                    <a:pt x="1689" y="593"/>
                    <a:pt x="1267" y="382"/>
                    <a:pt x="985" y="100"/>
                  </a:cubicBezTo>
                  <a:cubicBezTo>
                    <a:pt x="936" y="50"/>
                    <a:pt x="851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18"/>
            <p:cNvSpPr/>
            <p:nvPr/>
          </p:nvSpPr>
          <p:spPr>
            <a:xfrm rot="10183708" flipH="1">
              <a:off x="8799919" y="1088796"/>
              <a:ext cx="79169" cy="65770"/>
            </a:xfrm>
            <a:custGeom>
              <a:avLst/>
              <a:gdLst/>
              <a:ahLst/>
              <a:cxnLst/>
              <a:rect l="l" t="t" r="r" b="b"/>
              <a:pathLst>
                <a:path w="3167" h="2631" extrusionOk="0">
                  <a:moveTo>
                    <a:pt x="2463" y="1"/>
                  </a:moveTo>
                  <a:cubicBezTo>
                    <a:pt x="2182" y="1"/>
                    <a:pt x="2041" y="212"/>
                    <a:pt x="2111" y="423"/>
                  </a:cubicBezTo>
                  <a:cubicBezTo>
                    <a:pt x="2280" y="873"/>
                    <a:pt x="2044" y="1098"/>
                    <a:pt x="1762" y="1098"/>
                  </a:cubicBezTo>
                  <a:cubicBezTo>
                    <a:pt x="1692" y="1098"/>
                    <a:pt x="1619" y="1084"/>
                    <a:pt x="1548" y="1056"/>
                  </a:cubicBezTo>
                  <a:cubicBezTo>
                    <a:pt x="1422" y="1022"/>
                    <a:pt x="1311" y="1006"/>
                    <a:pt x="1212" y="1006"/>
                  </a:cubicBezTo>
                  <a:cubicBezTo>
                    <a:pt x="704" y="1006"/>
                    <a:pt x="518" y="1418"/>
                    <a:pt x="282" y="1830"/>
                  </a:cubicBezTo>
                  <a:cubicBezTo>
                    <a:pt x="71" y="1971"/>
                    <a:pt x="1" y="2252"/>
                    <a:pt x="71" y="2533"/>
                  </a:cubicBezTo>
                  <a:cubicBezTo>
                    <a:pt x="282" y="2463"/>
                    <a:pt x="493" y="2393"/>
                    <a:pt x="634" y="2252"/>
                  </a:cubicBezTo>
                  <a:cubicBezTo>
                    <a:pt x="810" y="2076"/>
                    <a:pt x="950" y="1953"/>
                    <a:pt x="1065" y="1953"/>
                  </a:cubicBezTo>
                  <a:cubicBezTo>
                    <a:pt x="1179" y="1953"/>
                    <a:pt x="1267" y="2076"/>
                    <a:pt x="1337" y="2393"/>
                  </a:cubicBezTo>
                  <a:cubicBezTo>
                    <a:pt x="1371" y="2559"/>
                    <a:pt x="1451" y="2631"/>
                    <a:pt x="1541" y="2631"/>
                  </a:cubicBezTo>
                  <a:cubicBezTo>
                    <a:pt x="1642" y="2631"/>
                    <a:pt x="1756" y="2541"/>
                    <a:pt x="1830" y="2393"/>
                  </a:cubicBezTo>
                  <a:cubicBezTo>
                    <a:pt x="2111" y="1900"/>
                    <a:pt x="2463" y="1408"/>
                    <a:pt x="2885" y="1056"/>
                  </a:cubicBezTo>
                  <a:cubicBezTo>
                    <a:pt x="3096" y="915"/>
                    <a:pt x="3166" y="634"/>
                    <a:pt x="3096" y="423"/>
                  </a:cubicBezTo>
                  <a:cubicBezTo>
                    <a:pt x="2955" y="142"/>
                    <a:pt x="2744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18"/>
            <p:cNvSpPr/>
            <p:nvPr/>
          </p:nvSpPr>
          <p:spPr>
            <a:xfrm rot="10183708" flipH="1">
              <a:off x="8790194" y="816862"/>
              <a:ext cx="63345" cy="49946"/>
            </a:xfrm>
            <a:custGeom>
              <a:avLst/>
              <a:gdLst/>
              <a:ahLst/>
              <a:cxnLst/>
              <a:rect l="l" t="t" r="r" b="b"/>
              <a:pathLst>
                <a:path w="2534" h="1998" extrusionOk="0">
                  <a:moveTo>
                    <a:pt x="1555" y="1"/>
                  </a:moveTo>
                  <a:cubicBezTo>
                    <a:pt x="1350" y="1"/>
                    <a:pt x="1179" y="144"/>
                    <a:pt x="1056" y="431"/>
                  </a:cubicBezTo>
                  <a:cubicBezTo>
                    <a:pt x="915" y="713"/>
                    <a:pt x="775" y="854"/>
                    <a:pt x="493" y="994"/>
                  </a:cubicBezTo>
                  <a:cubicBezTo>
                    <a:pt x="1" y="1205"/>
                    <a:pt x="1" y="1416"/>
                    <a:pt x="493" y="1698"/>
                  </a:cubicBezTo>
                  <a:cubicBezTo>
                    <a:pt x="725" y="1871"/>
                    <a:pt x="1052" y="1997"/>
                    <a:pt x="1356" y="1997"/>
                  </a:cubicBezTo>
                  <a:cubicBezTo>
                    <a:pt x="1422" y="1997"/>
                    <a:pt x="1486" y="1992"/>
                    <a:pt x="1548" y="1979"/>
                  </a:cubicBezTo>
                  <a:cubicBezTo>
                    <a:pt x="1971" y="1979"/>
                    <a:pt x="2322" y="1627"/>
                    <a:pt x="2463" y="1276"/>
                  </a:cubicBezTo>
                  <a:cubicBezTo>
                    <a:pt x="2533" y="854"/>
                    <a:pt x="2393" y="431"/>
                    <a:pt x="2041" y="220"/>
                  </a:cubicBezTo>
                  <a:cubicBezTo>
                    <a:pt x="1865" y="74"/>
                    <a:pt x="1701" y="1"/>
                    <a:pt x="1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18"/>
            <p:cNvSpPr/>
            <p:nvPr/>
          </p:nvSpPr>
          <p:spPr>
            <a:xfrm rot="10183708" flipH="1">
              <a:off x="8859797" y="376238"/>
              <a:ext cx="61595" cy="42572"/>
            </a:xfrm>
            <a:custGeom>
              <a:avLst/>
              <a:gdLst/>
              <a:ahLst/>
              <a:cxnLst/>
              <a:rect l="l" t="t" r="r" b="b"/>
              <a:pathLst>
                <a:path w="2464" h="1703" extrusionOk="0">
                  <a:moveTo>
                    <a:pt x="1757" y="1"/>
                  </a:moveTo>
                  <a:cubicBezTo>
                    <a:pt x="1689" y="1"/>
                    <a:pt x="1619" y="9"/>
                    <a:pt x="1549" y="27"/>
                  </a:cubicBezTo>
                  <a:cubicBezTo>
                    <a:pt x="1338" y="97"/>
                    <a:pt x="1127" y="168"/>
                    <a:pt x="915" y="308"/>
                  </a:cubicBezTo>
                  <a:lnTo>
                    <a:pt x="634" y="308"/>
                  </a:lnTo>
                  <a:cubicBezTo>
                    <a:pt x="353" y="308"/>
                    <a:pt x="71" y="379"/>
                    <a:pt x="1" y="731"/>
                  </a:cubicBezTo>
                  <a:cubicBezTo>
                    <a:pt x="1" y="942"/>
                    <a:pt x="71" y="1223"/>
                    <a:pt x="282" y="1434"/>
                  </a:cubicBezTo>
                  <a:cubicBezTo>
                    <a:pt x="517" y="1617"/>
                    <a:pt x="800" y="1702"/>
                    <a:pt x="1085" y="1702"/>
                  </a:cubicBezTo>
                  <a:cubicBezTo>
                    <a:pt x="1568" y="1702"/>
                    <a:pt x="2057" y="1455"/>
                    <a:pt x="2322" y="1012"/>
                  </a:cubicBezTo>
                  <a:cubicBezTo>
                    <a:pt x="2463" y="801"/>
                    <a:pt x="2393" y="449"/>
                    <a:pt x="2252" y="238"/>
                  </a:cubicBezTo>
                  <a:cubicBezTo>
                    <a:pt x="2147" y="80"/>
                    <a:pt x="1962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18"/>
            <p:cNvSpPr/>
            <p:nvPr/>
          </p:nvSpPr>
          <p:spPr>
            <a:xfrm rot="10183708" flipH="1">
              <a:off x="8825506" y="1216386"/>
              <a:ext cx="84444" cy="33397"/>
            </a:xfrm>
            <a:custGeom>
              <a:avLst/>
              <a:gdLst/>
              <a:ahLst/>
              <a:cxnLst/>
              <a:rect l="l" t="t" r="r" b="b"/>
              <a:pathLst>
                <a:path w="3378" h="1336" extrusionOk="0">
                  <a:moveTo>
                    <a:pt x="2901" y="60"/>
                  </a:moveTo>
                  <a:cubicBezTo>
                    <a:pt x="2873" y="60"/>
                    <a:pt x="2844" y="63"/>
                    <a:pt x="2815" y="71"/>
                  </a:cubicBezTo>
                  <a:cubicBezTo>
                    <a:pt x="1900" y="282"/>
                    <a:pt x="986" y="0"/>
                    <a:pt x="1" y="563"/>
                  </a:cubicBezTo>
                  <a:cubicBezTo>
                    <a:pt x="603" y="1056"/>
                    <a:pt x="1334" y="1336"/>
                    <a:pt x="2093" y="1336"/>
                  </a:cubicBezTo>
                  <a:cubicBezTo>
                    <a:pt x="2309" y="1336"/>
                    <a:pt x="2526" y="1313"/>
                    <a:pt x="2744" y="1267"/>
                  </a:cubicBezTo>
                  <a:cubicBezTo>
                    <a:pt x="3096" y="1196"/>
                    <a:pt x="3378" y="915"/>
                    <a:pt x="3307" y="563"/>
                  </a:cubicBezTo>
                  <a:cubicBezTo>
                    <a:pt x="3307" y="311"/>
                    <a:pt x="3138" y="60"/>
                    <a:pt x="290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18"/>
            <p:cNvSpPr/>
            <p:nvPr/>
          </p:nvSpPr>
          <p:spPr>
            <a:xfrm rot="10183708" flipH="1">
              <a:off x="8484093" y="7338"/>
              <a:ext cx="65095" cy="45572"/>
            </a:xfrm>
            <a:custGeom>
              <a:avLst/>
              <a:gdLst/>
              <a:ahLst/>
              <a:cxnLst/>
              <a:rect l="l" t="t" r="r" b="b"/>
              <a:pathLst>
                <a:path w="2604" h="1823" extrusionOk="0">
                  <a:moveTo>
                    <a:pt x="1793" y="0"/>
                  </a:moveTo>
                  <a:cubicBezTo>
                    <a:pt x="1611" y="0"/>
                    <a:pt x="1423" y="93"/>
                    <a:pt x="1337" y="263"/>
                  </a:cubicBezTo>
                  <a:cubicBezTo>
                    <a:pt x="1126" y="615"/>
                    <a:pt x="845" y="615"/>
                    <a:pt x="493" y="615"/>
                  </a:cubicBezTo>
                  <a:cubicBezTo>
                    <a:pt x="142" y="615"/>
                    <a:pt x="1" y="897"/>
                    <a:pt x="142" y="1248"/>
                  </a:cubicBezTo>
                  <a:cubicBezTo>
                    <a:pt x="349" y="1612"/>
                    <a:pt x="749" y="1822"/>
                    <a:pt x="1171" y="1822"/>
                  </a:cubicBezTo>
                  <a:cubicBezTo>
                    <a:pt x="1320" y="1822"/>
                    <a:pt x="1472" y="1796"/>
                    <a:pt x="1619" y="1741"/>
                  </a:cubicBezTo>
                  <a:cubicBezTo>
                    <a:pt x="2041" y="1741"/>
                    <a:pt x="2393" y="1389"/>
                    <a:pt x="2533" y="967"/>
                  </a:cubicBezTo>
                  <a:cubicBezTo>
                    <a:pt x="2604" y="615"/>
                    <a:pt x="2463" y="263"/>
                    <a:pt x="2111" y="123"/>
                  </a:cubicBezTo>
                  <a:cubicBezTo>
                    <a:pt x="2028" y="39"/>
                    <a:pt x="1912" y="0"/>
                    <a:pt x="1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18"/>
            <p:cNvSpPr/>
            <p:nvPr/>
          </p:nvSpPr>
          <p:spPr>
            <a:xfrm rot="10183708" flipH="1">
              <a:off x="8807691" y="496623"/>
              <a:ext cx="56621" cy="43972"/>
            </a:xfrm>
            <a:custGeom>
              <a:avLst/>
              <a:gdLst/>
              <a:ahLst/>
              <a:cxnLst/>
              <a:rect l="l" t="t" r="r" b="b"/>
              <a:pathLst>
                <a:path w="2265" h="1759" extrusionOk="0">
                  <a:moveTo>
                    <a:pt x="1683" y="0"/>
                  </a:moveTo>
                  <a:cubicBezTo>
                    <a:pt x="1584" y="0"/>
                    <a:pt x="1477" y="23"/>
                    <a:pt x="1366" y="71"/>
                  </a:cubicBezTo>
                  <a:cubicBezTo>
                    <a:pt x="1155" y="211"/>
                    <a:pt x="874" y="211"/>
                    <a:pt x="593" y="211"/>
                  </a:cubicBezTo>
                  <a:cubicBezTo>
                    <a:pt x="449" y="150"/>
                    <a:pt x="335" y="118"/>
                    <a:pt x="250" y="118"/>
                  </a:cubicBezTo>
                  <a:cubicBezTo>
                    <a:pt x="42" y="118"/>
                    <a:pt x="0" y="305"/>
                    <a:pt x="100" y="704"/>
                  </a:cubicBezTo>
                  <a:cubicBezTo>
                    <a:pt x="241" y="1407"/>
                    <a:pt x="593" y="1759"/>
                    <a:pt x="1155" y="1759"/>
                  </a:cubicBezTo>
                  <a:cubicBezTo>
                    <a:pt x="1648" y="1689"/>
                    <a:pt x="2140" y="1266"/>
                    <a:pt x="2210" y="704"/>
                  </a:cubicBezTo>
                  <a:cubicBezTo>
                    <a:pt x="2265" y="268"/>
                    <a:pt x="2024" y="0"/>
                    <a:pt x="1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18"/>
            <p:cNvSpPr/>
            <p:nvPr/>
          </p:nvSpPr>
          <p:spPr>
            <a:xfrm rot="10183708" flipH="1">
              <a:off x="8718636" y="678889"/>
              <a:ext cx="52796" cy="49821"/>
            </a:xfrm>
            <a:custGeom>
              <a:avLst/>
              <a:gdLst/>
              <a:ahLst/>
              <a:cxnLst/>
              <a:rect l="l" t="t" r="r" b="b"/>
              <a:pathLst>
                <a:path w="2112" h="1993" extrusionOk="0">
                  <a:moveTo>
                    <a:pt x="610" y="0"/>
                  </a:moveTo>
                  <a:cubicBezTo>
                    <a:pt x="555" y="0"/>
                    <a:pt x="493" y="22"/>
                    <a:pt x="423" y="75"/>
                  </a:cubicBezTo>
                  <a:cubicBezTo>
                    <a:pt x="141" y="216"/>
                    <a:pt x="1" y="497"/>
                    <a:pt x="141" y="849"/>
                  </a:cubicBezTo>
                  <a:cubicBezTo>
                    <a:pt x="141" y="849"/>
                    <a:pt x="141" y="919"/>
                    <a:pt x="141" y="990"/>
                  </a:cubicBezTo>
                  <a:cubicBezTo>
                    <a:pt x="212" y="1341"/>
                    <a:pt x="423" y="1693"/>
                    <a:pt x="704" y="1834"/>
                  </a:cubicBezTo>
                  <a:cubicBezTo>
                    <a:pt x="845" y="1939"/>
                    <a:pt x="1021" y="1992"/>
                    <a:pt x="1197" y="1992"/>
                  </a:cubicBezTo>
                  <a:cubicBezTo>
                    <a:pt x="1373" y="1992"/>
                    <a:pt x="1548" y="1939"/>
                    <a:pt x="1689" y="1834"/>
                  </a:cubicBezTo>
                  <a:cubicBezTo>
                    <a:pt x="1970" y="1623"/>
                    <a:pt x="2111" y="1341"/>
                    <a:pt x="2041" y="990"/>
                  </a:cubicBezTo>
                  <a:cubicBezTo>
                    <a:pt x="1980" y="745"/>
                    <a:pt x="1759" y="554"/>
                    <a:pt x="1518" y="554"/>
                  </a:cubicBezTo>
                  <a:cubicBezTo>
                    <a:pt x="1482" y="554"/>
                    <a:pt x="1445" y="558"/>
                    <a:pt x="1408" y="568"/>
                  </a:cubicBezTo>
                  <a:cubicBezTo>
                    <a:pt x="1267" y="568"/>
                    <a:pt x="1056" y="427"/>
                    <a:pt x="986" y="357"/>
                  </a:cubicBezTo>
                  <a:cubicBezTo>
                    <a:pt x="880" y="198"/>
                    <a:pt x="775" y="0"/>
                    <a:pt x="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18"/>
            <p:cNvSpPr/>
            <p:nvPr/>
          </p:nvSpPr>
          <p:spPr>
            <a:xfrm rot="10183708" flipH="1">
              <a:off x="8376788" y="418998"/>
              <a:ext cx="40472" cy="61920"/>
            </a:xfrm>
            <a:custGeom>
              <a:avLst/>
              <a:gdLst/>
              <a:ahLst/>
              <a:cxnLst/>
              <a:rect l="l" t="t" r="r" b="b"/>
              <a:pathLst>
                <a:path w="1619" h="2477" extrusionOk="0">
                  <a:moveTo>
                    <a:pt x="1126" y="0"/>
                  </a:moveTo>
                  <a:cubicBezTo>
                    <a:pt x="845" y="71"/>
                    <a:pt x="634" y="211"/>
                    <a:pt x="493" y="422"/>
                  </a:cubicBezTo>
                  <a:cubicBezTo>
                    <a:pt x="282" y="845"/>
                    <a:pt x="141" y="1267"/>
                    <a:pt x="71" y="1759"/>
                  </a:cubicBezTo>
                  <a:cubicBezTo>
                    <a:pt x="1" y="2040"/>
                    <a:pt x="212" y="2392"/>
                    <a:pt x="563" y="2463"/>
                  </a:cubicBezTo>
                  <a:cubicBezTo>
                    <a:pt x="600" y="2472"/>
                    <a:pt x="637" y="2476"/>
                    <a:pt x="675" y="2476"/>
                  </a:cubicBezTo>
                  <a:cubicBezTo>
                    <a:pt x="931" y="2476"/>
                    <a:pt x="1206" y="2276"/>
                    <a:pt x="1267" y="1970"/>
                  </a:cubicBezTo>
                  <a:cubicBezTo>
                    <a:pt x="1408" y="1478"/>
                    <a:pt x="1548" y="915"/>
                    <a:pt x="1548" y="352"/>
                  </a:cubicBezTo>
                  <a:cubicBezTo>
                    <a:pt x="1619" y="71"/>
                    <a:pt x="1408" y="0"/>
                    <a:pt x="1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18"/>
            <p:cNvSpPr/>
            <p:nvPr/>
          </p:nvSpPr>
          <p:spPr>
            <a:xfrm rot="10183708" flipH="1">
              <a:off x="8930486" y="1046057"/>
              <a:ext cx="58046" cy="35797"/>
            </a:xfrm>
            <a:custGeom>
              <a:avLst/>
              <a:gdLst/>
              <a:ahLst/>
              <a:cxnLst/>
              <a:rect l="l" t="t" r="r" b="b"/>
              <a:pathLst>
                <a:path w="2322" h="1432" extrusionOk="0">
                  <a:moveTo>
                    <a:pt x="1633" y="0"/>
                  </a:moveTo>
                  <a:cubicBezTo>
                    <a:pt x="1562" y="0"/>
                    <a:pt x="1486" y="9"/>
                    <a:pt x="1407" y="25"/>
                  </a:cubicBezTo>
                  <a:lnTo>
                    <a:pt x="985" y="166"/>
                  </a:lnTo>
                  <a:cubicBezTo>
                    <a:pt x="633" y="306"/>
                    <a:pt x="141" y="166"/>
                    <a:pt x="71" y="658"/>
                  </a:cubicBezTo>
                  <a:cubicBezTo>
                    <a:pt x="0" y="1010"/>
                    <a:pt x="563" y="1361"/>
                    <a:pt x="1126" y="1432"/>
                  </a:cubicBezTo>
                  <a:cubicBezTo>
                    <a:pt x="1337" y="1432"/>
                    <a:pt x="1618" y="1361"/>
                    <a:pt x="1829" y="1291"/>
                  </a:cubicBezTo>
                  <a:cubicBezTo>
                    <a:pt x="2111" y="1150"/>
                    <a:pt x="2322" y="728"/>
                    <a:pt x="2181" y="377"/>
                  </a:cubicBezTo>
                  <a:cubicBezTo>
                    <a:pt x="2072" y="104"/>
                    <a:pt x="1878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18"/>
            <p:cNvSpPr/>
            <p:nvPr/>
          </p:nvSpPr>
          <p:spPr>
            <a:xfrm rot="10183708" flipH="1">
              <a:off x="8750267" y="208867"/>
              <a:ext cx="52796" cy="36947"/>
            </a:xfrm>
            <a:custGeom>
              <a:avLst/>
              <a:gdLst/>
              <a:ahLst/>
              <a:cxnLst/>
              <a:rect l="l" t="t" r="r" b="b"/>
              <a:pathLst>
                <a:path w="2112" h="1478" extrusionOk="0">
                  <a:moveTo>
                    <a:pt x="493" y="1"/>
                  </a:moveTo>
                  <a:cubicBezTo>
                    <a:pt x="141" y="1"/>
                    <a:pt x="1" y="212"/>
                    <a:pt x="71" y="563"/>
                  </a:cubicBezTo>
                  <a:cubicBezTo>
                    <a:pt x="282" y="1126"/>
                    <a:pt x="845" y="1478"/>
                    <a:pt x="1478" y="1478"/>
                  </a:cubicBezTo>
                  <a:cubicBezTo>
                    <a:pt x="1759" y="1478"/>
                    <a:pt x="1900" y="1267"/>
                    <a:pt x="2041" y="1056"/>
                  </a:cubicBezTo>
                  <a:cubicBezTo>
                    <a:pt x="2111" y="845"/>
                    <a:pt x="2041" y="563"/>
                    <a:pt x="1830" y="423"/>
                  </a:cubicBezTo>
                  <a:cubicBezTo>
                    <a:pt x="1478" y="141"/>
                    <a:pt x="986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18"/>
            <p:cNvSpPr/>
            <p:nvPr/>
          </p:nvSpPr>
          <p:spPr>
            <a:xfrm rot="10183708" flipH="1">
              <a:off x="8574729" y="216177"/>
              <a:ext cx="54546" cy="37372"/>
            </a:xfrm>
            <a:custGeom>
              <a:avLst/>
              <a:gdLst/>
              <a:ahLst/>
              <a:cxnLst/>
              <a:rect l="l" t="t" r="r" b="b"/>
              <a:pathLst>
                <a:path w="2182" h="1495" extrusionOk="0">
                  <a:moveTo>
                    <a:pt x="1352" y="1"/>
                  </a:moveTo>
                  <a:cubicBezTo>
                    <a:pt x="1276" y="1"/>
                    <a:pt x="1199" y="15"/>
                    <a:pt x="1126" y="44"/>
                  </a:cubicBezTo>
                  <a:cubicBezTo>
                    <a:pt x="422" y="185"/>
                    <a:pt x="0" y="537"/>
                    <a:pt x="141" y="959"/>
                  </a:cubicBezTo>
                  <a:cubicBezTo>
                    <a:pt x="252" y="1293"/>
                    <a:pt x="584" y="1495"/>
                    <a:pt x="961" y="1495"/>
                  </a:cubicBezTo>
                  <a:cubicBezTo>
                    <a:pt x="1061" y="1495"/>
                    <a:pt x="1164" y="1481"/>
                    <a:pt x="1267" y="1451"/>
                  </a:cubicBezTo>
                  <a:cubicBezTo>
                    <a:pt x="1829" y="1381"/>
                    <a:pt x="2181" y="959"/>
                    <a:pt x="2040" y="537"/>
                  </a:cubicBezTo>
                  <a:cubicBezTo>
                    <a:pt x="1929" y="203"/>
                    <a:pt x="1642" y="1"/>
                    <a:pt x="1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18"/>
            <p:cNvSpPr/>
            <p:nvPr/>
          </p:nvSpPr>
          <p:spPr>
            <a:xfrm rot="10183708" flipH="1">
              <a:off x="8582035" y="457144"/>
              <a:ext cx="36947" cy="51896"/>
            </a:xfrm>
            <a:custGeom>
              <a:avLst/>
              <a:gdLst/>
              <a:ahLst/>
              <a:cxnLst/>
              <a:rect l="l" t="t" r="r" b="b"/>
              <a:pathLst>
                <a:path w="1478" h="2076" extrusionOk="0">
                  <a:moveTo>
                    <a:pt x="677" y="1"/>
                  </a:moveTo>
                  <a:cubicBezTo>
                    <a:pt x="580" y="1"/>
                    <a:pt x="492" y="36"/>
                    <a:pt x="422" y="106"/>
                  </a:cubicBezTo>
                  <a:cubicBezTo>
                    <a:pt x="141" y="247"/>
                    <a:pt x="0" y="810"/>
                    <a:pt x="141" y="1443"/>
                  </a:cubicBezTo>
                  <a:cubicBezTo>
                    <a:pt x="141" y="1724"/>
                    <a:pt x="281" y="2076"/>
                    <a:pt x="703" y="2076"/>
                  </a:cubicBezTo>
                  <a:cubicBezTo>
                    <a:pt x="1126" y="2076"/>
                    <a:pt x="1266" y="1794"/>
                    <a:pt x="1337" y="1372"/>
                  </a:cubicBezTo>
                  <a:cubicBezTo>
                    <a:pt x="1477" y="950"/>
                    <a:pt x="1337" y="458"/>
                    <a:pt x="985" y="106"/>
                  </a:cubicBezTo>
                  <a:cubicBezTo>
                    <a:pt x="879" y="36"/>
                    <a:pt x="774" y="1"/>
                    <a:pt x="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18"/>
            <p:cNvSpPr/>
            <p:nvPr/>
          </p:nvSpPr>
          <p:spPr>
            <a:xfrm rot="10183708" flipH="1">
              <a:off x="8494188" y="473808"/>
              <a:ext cx="56296" cy="53296"/>
            </a:xfrm>
            <a:custGeom>
              <a:avLst/>
              <a:gdLst/>
              <a:ahLst/>
              <a:cxnLst/>
              <a:rect l="l" t="t" r="r" b="b"/>
              <a:pathLst>
                <a:path w="2252" h="2132" extrusionOk="0">
                  <a:moveTo>
                    <a:pt x="1598" y="1"/>
                  </a:moveTo>
                  <a:cubicBezTo>
                    <a:pt x="1488" y="1"/>
                    <a:pt x="1372" y="40"/>
                    <a:pt x="1267" y="119"/>
                  </a:cubicBezTo>
                  <a:cubicBezTo>
                    <a:pt x="844" y="612"/>
                    <a:pt x="422" y="1034"/>
                    <a:pt x="0" y="1597"/>
                  </a:cubicBezTo>
                  <a:lnTo>
                    <a:pt x="0" y="1808"/>
                  </a:lnTo>
                  <a:cubicBezTo>
                    <a:pt x="0" y="1878"/>
                    <a:pt x="141" y="2019"/>
                    <a:pt x="211" y="2089"/>
                  </a:cubicBezTo>
                  <a:cubicBezTo>
                    <a:pt x="289" y="2115"/>
                    <a:pt x="375" y="2131"/>
                    <a:pt x="461" y="2131"/>
                  </a:cubicBezTo>
                  <a:cubicBezTo>
                    <a:pt x="610" y="2131"/>
                    <a:pt x="755" y="2082"/>
                    <a:pt x="844" y="1948"/>
                  </a:cubicBezTo>
                  <a:cubicBezTo>
                    <a:pt x="1056" y="1456"/>
                    <a:pt x="1478" y="1175"/>
                    <a:pt x="1900" y="964"/>
                  </a:cubicBezTo>
                  <a:cubicBezTo>
                    <a:pt x="2181" y="823"/>
                    <a:pt x="2251" y="542"/>
                    <a:pt x="2040" y="330"/>
                  </a:cubicBezTo>
                  <a:cubicBezTo>
                    <a:pt x="1952" y="111"/>
                    <a:pt x="1782" y="1"/>
                    <a:pt x="1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18"/>
            <p:cNvSpPr/>
            <p:nvPr/>
          </p:nvSpPr>
          <p:spPr>
            <a:xfrm rot="10183708" flipH="1">
              <a:off x="8461713" y="309201"/>
              <a:ext cx="40472" cy="45347"/>
            </a:xfrm>
            <a:custGeom>
              <a:avLst/>
              <a:gdLst/>
              <a:ahLst/>
              <a:cxnLst/>
              <a:rect l="l" t="t" r="r" b="b"/>
              <a:pathLst>
                <a:path w="1619" h="1814" extrusionOk="0">
                  <a:moveTo>
                    <a:pt x="704" y="1"/>
                  </a:moveTo>
                  <a:cubicBezTo>
                    <a:pt x="282" y="71"/>
                    <a:pt x="1" y="775"/>
                    <a:pt x="142" y="1408"/>
                  </a:cubicBezTo>
                  <a:cubicBezTo>
                    <a:pt x="194" y="1669"/>
                    <a:pt x="362" y="1813"/>
                    <a:pt x="589" y="1813"/>
                  </a:cubicBezTo>
                  <a:cubicBezTo>
                    <a:pt x="668" y="1813"/>
                    <a:pt x="754" y="1796"/>
                    <a:pt x="845" y="1759"/>
                  </a:cubicBezTo>
                  <a:cubicBezTo>
                    <a:pt x="1338" y="1689"/>
                    <a:pt x="1619" y="1197"/>
                    <a:pt x="1478" y="704"/>
                  </a:cubicBezTo>
                  <a:cubicBezTo>
                    <a:pt x="1478" y="282"/>
                    <a:pt x="1127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18"/>
            <p:cNvSpPr/>
            <p:nvPr/>
          </p:nvSpPr>
          <p:spPr>
            <a:xfrm rot="10183708" flipH="1">
              <a:off x="8647337" y="387934"/>
              <a:ext cx="52771" cy="41797"/>
            </a:xfrm>
            <a:custGeom>
              <a:avLst/>
              <a:gdLst/>
              <a:ahLst/>
              <a:cxnLst/>
              <a:rect l="l" t="t" r="r" b="b"/>
              <a:pathLst>
                <a:path w="2111" h="1672" extrusionOk="0">
                  <a:moveTo>
                    <a:pt x="1513" y="0"/>
                  </a:moveTo>
                  <a:cubicBezTo>
                    <a:pt x="1407" y="0"/>
                    <a:pt x="1302" y="36"/>
                    <a:pt x="1196" y="106"/>
                  </a:cubicBezTo>
                  <a:cubicBezTo>
                    <a:pt x="915" y="317"/>
                    <a:pt x="704" y="458"/>
                    <a:pt x="493" y="669"/>
                  </a:cubicBezTo>
                  <a:cubicBezTo>
                    <a:pt x="282" y="880"/>
                    <a:pt x="0" y="1091"/>
                    <a:pt x="282" y="1443"/>
                  </a:cubicBezTo>
                  <a:cubicBezTo>
                    <a:pt x="387" y="1618"/>
                    <a:pt x="510" y="1671"/>
                    <a:pt x="642" y="1671"/>
                  </a:cubicBezTo>
                  <a:cubicBezTo>
                    <a:pt x="774" y="1671"/>
                    <a:pt x="915" y="1618"/>
                    <a:pt x="1056" y="1583"/>
                  </a:cubicBezTo>
                  <a:cubicBezTo>
                    <a:pt x="1478" y="1443"/>
                    <a:pt x="1759" y="1232"/>
                    <a:pt x="1970" y="880"/>
                  </a:cubicBezTo>
                  <a:cubicBezTo>
                    <a:pt x="2111" y="598"/>
                    <a:pt x="2040" y="317"/>
                    <a:pt x="1829" y="106"/>
                  </a:cubicBezTo>
                  <a:cubicBezTo>
                    <a:pt x="1724" y="36"/>
                    <a:pt x="1618" y="0"/>
                    <a:pt x="1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18"/>
            <p:cNvSpPr/>
            <p:nvPr/>
          </p:nvSpPr>
          <p:spPr>
            <a:xfrm rot="10183708" flipH="1">
              <a:off x="8766510" y="614030"/>
              <a:ext cx="45747" cy="37847"/>
            </a:xfrm>
            <a:custGeom>
              <a:avLst/>
              <a:gdLst/>
              <a:ahLst/>
              <a:cxnLst/>
              <a:rect l="l" t="t" r="r" b="b"/>
              <a:pathLst>
                <a:path w="1830" h="1514" extrusionOk="0">
                  <a:moveTo>
                    <a:pt x="900" y="1"/>
                  </a:moveTo>
                  <a:cubicBezTo>
                    <a:pt x="796" y="1"/>
                    <a:pt x="684" y="12"/>
                    <a:pt x="563" y="36"/>
                  </a:cubicBezTo>
                  <a:cubicBezTo>
                    <a:pt x="282" y="36"/>
                    <a:pt x="1" y="177"/>
                    <a:pt x="71" y="670"/>
                  </a:cubicBezTo>
                  <a:cubicBezTo>
                    <a:pt x="212" y="1162"/>
                    <a:pt x="634" y="1514"/>
                    <a:pt x="1196" y="1514"/>
                  </a:cubicBezTo>
                  <a:cubicBezTo>
                    <a:pt x="1548" y="1443"/>
                    <a:pt x="1830" y="1092"/>
                    <a:pt x="1759" y="740"/>
                  </a:cubicBezTo>
                  <a:cubicBezTo>
                    <a:pt x="1701" y="274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18"/>
            <p:cNvSpPr/>
            <p:nvPr/>
          </p:nvSpPr>
          <p:spPr>
            <a:xfrm rot="10183708" flipH="1">
              <a:off x="8940727" y="1221345"/>
              <a:ext cx="51021" cy="35597"/>
            </a:xfrm>
            <a:custGeom>
              <a:avLst/>
              <a:gdLst/>
              <a:ahLst/>
              <a:cxnLst/>
              <a:rect l="l" t="t" r="r" b="b"/>
              <a:pathLst>
                <a:path w="2041" h="1424" extrusionOk="0">
                  <a:moveTo>
                    <a:pt x="1337" y="1"/>
                  </a:moveTo>
                  <a:cubicBezTo>
                    <a:pt x="1126" y="71"/>
                    <a:pt x="985" y="141"/>
                    <a:pt x="844" y="212"/>
                  </a:cubicBezTo>
                  <a:cubicBezTo>
                    <a:pt x="563" y="352"/>
                    <a:pt x="0" y="493"/>
                    <a:pt x="211" y="985"/>
                  </a:cubicBezTo>
                  <a:cubicBezTo>
                    <a:pt x="352" y="1361"/>
                    <a:pt x="618" y="1423"/>
                    <a:pt x="862" y="1423"/>
                  </a:cubicBezTo>
                  <a:cubicBezTo>
                    <a:pt x="985" y="1423"/>
                    <a:pt x="1102" y="1407"/>
                    <a:pt x="1196" y="1407"/>
                  </a:cubicBezTo>
                  <a:cubicBezTo>
                    <a:pt x="1477" y="1407"/>
                    <a:pt x="1759" y="1196"/>
                    <a:pt x="1899" y="985"/>
                  </a:cubicBezTo>
                  <a:cubicBezTo>
                    <a:pt x="2040" y="774"/>
                    <a:pt x="2040" y="493"/>
                    <a:pt x="1899" y="352"/>
                  </a:cubicBezTo>
                  <a:cubicBezTo>
                    <a:pt x="1759" y="71"/>
                    <a:pt x="1548" y="1"/>
                    <a:pt x="1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18"/>
            <p:cNvSpPr/>
            <p:nvPr/>
          </p:nvSpPr>
          <p:spPr>
            <a:xfrm rot="10183708" flipH="1">
              <a:off x="8766639" y="280913"/>
              <a:ext cx="51021" cy="53846"/>
            </a:xfrm>
            <a:custGeom>
              <a:avLst/>
              <a:gdLst/>
              <a:ahLst/>
              <a:cxnLst/>
              <a:rect l="l" t="t" r="r" b="b"/>
              <a:pathLst>
                <a:path w="2041" h="2154" extrusionOk="0">
                  <a:moveTo>
                    <a:pt x="598" y="1"/>
                  </a:moveTo>
                  <a:cubicBezTo>
                    <a:pt x="490" y="1"/>
                    <a:pt x="381" y="46"/>
                    <a:pt x="281" y="171"/>
                  </a:cubicBezTo>
                  <a:cubicBezTo>
                    <a:pt x="0" y="452"/>
                    <a:pt x="211" y="663"/>
                    <a:pt x="422" y="874"/>
                  </a:cubicBezTo>
                  <a:cubicBezTo>
                    <a:pt x="633" y="1085"/>
                    <a:pt x="774" y="1437"/>
                    <a:pt x="915" y="1718"/>
                  </a:cubicBezTo>
                  <a:cubicBezTo>
                    <a:pt x="976" y="1963"/>
                    <a:pt x="1196" y="2154"/>
                    <a:pt x="1437" y="2154"/>
                  </a:cubicBezTo>
                  <a:cubicBezTo>
                    <a:pt x="1474" y="2154"/>
                    <a:pt x="1511" y="2150"/>
                    <a:pt x="1548" y="2140"/>
                  </a:cubicBezTo>
                  <a:cubicBezTo>
                    <a:pt x="1899" y="2000"/>
                    <a:pt x="2040" y="1789"/>
                    <a:pt x="1829" y="1507"/>
                  </a:cubicBezTo>
                  <a:cubicBezTo>
                    <a:pt x="1618" y="1296"/>
                    <a:pt x="1548" y="1015"/>
                    <a:pt x="1548" y="733"/>
                  </a:cubicBezTo>
                  <a:cubicBezTo>
                    <a:pt x="1548" y="452"/>
                    <a:pt x="1337" y="311"/>
                    <a:pt x="1126" y="241"/>
                  </a:cubicBezTo>
                  <a:cubicBezTo>
                    <a:pt x="989" y="150"/>
                    <a:pt x="795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18"/>
            <p:cNvSpPr/>
            <p:nvPr/>
          </p:nvSpPr>
          <p:spPr>
            <a:xfrm rot="10183708" flipH="1">
              <a:off x="8909117" y="41645"/>
              <a:ext cx="58071" cy="34972"/>
            </a:xfrm>
            <a:custGeom>
              <a:avLst/>
              <a:gdLst/>
              <a:ahLst/>
              <a:cxnLst/>
              <a:rect l="l" t="t" r="r" b="b"/>
              <a:pathLst>
                <a:path w="2323" h="1399" extrusionOk="0">
                  <a:moveTo>
                    <a:pt x="794" y="1"/>
                  </a:moveTo>
                  <a:cubicBezTo>
                    <a:pt x="622" y="1"/>
                    <a:pt x="443" y="78"/>
                    <a:pt x="353" y="214"/>
                  </a:cubicBezTo>
                  <a:cubicBezTo>
                    <a:pt x="71" y="425"/>
                    <a:pt x="1" y="777"/>
                    <a:pt x="142" y="1059"/>
                  </a:cubicBezTo>
                  <a:cubicBezTo>
                    <a:pt x="271" y="1274"/>
                    <a:pt x="453" y="1358"/>
                    <a:pt x="655" y="1358"/>
                  </a:cubicBezTo>
                  <a:cubicBezTo>
                    <a:pt x="783" y="1358"/>
                    <a:pt x="920" y="1324"/>
                    <a:pt x="1056" y="1270"/>
                  </a:cubicBezTo>
                  <a:cubicBezTo>
                    <a:pt x="1134" y="1192"/>
                    <a:pt x="1211" y="1162"/>
                    <a:pt x="1292" y="1162"/>
                  </a:cubicBezTo>
                  <a:cubicBezTo>
                    <a:pt x="1432" y="1162"/>
                    <a:pt x="1582" y="1251"/>
                    <a:pt x="1759" y="1340"/>
                  </a:cubicBezTo>
                  <a:cubicBezTo>
                    <a:pt x="1801" y="1381"/>
                    <a:pt x="1854" y="1398"/>
                    <a:pt x="1910" y="1398"/>
                  </a:cubicBezTo>
                  <a:cubicBezTo>
                    <a:pt x="2047" y="1398"/>
                    <a:pt x="2202" y="1299"/>
                    <a:pt x="2252" y="1199"/>
                  </a:cubicBezTo>
                  <a:cubicBezTo>
                    <a:pt x="2322" y="918"/>
                    <a:pt x="2252" y="707"/>
                    <a:pt x="2111" y="636"/>
                  </a:cubicBezTo>
                  <a:cubicBezTo>
                    <a:pt x="1689" y="566"/>
                    <a:pt x="1337" y="355"/>
                    <a:pt x="1056" y="74"/>
                  </a:cubicBezTo>
                  <a:cubicBezTo>
                    <a:pt x="981" y="24"/>
                    <a:pt x="889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18"/>
            <p:cNvSpPr/>
            <p:nvPr/>
          </p:nvSpPr>
          <p:spPr>
            <a:xfrm rot="10183708" flipH="1">
              <a:off x="8794351" y="1151931"/>
              <a:ext cx="31673" cy="59821"/>
            </a:xfrm>
            <a:custGeom>
              <a:avLst/>
              <a:gdLst/>
              <a:ahLst/>
              <a:cxnLst/>
              <a:rect l="l" t="t" r="r" b="b"/>
              <a:pathLst>
                <a:path w="1267" h="2393" extrusionOk="0">
                  <a:moveTo>
                    <a:pt x="563" y="1"/>
                  </a:moveTo>
                  <a:cubicBezTo>
                    <a:pt x="423" y="1"/>
                    <a:pt x="423" y="1"/>
                    <a:pt x="423" y="141"/>
                  </a:cubicBezTo>
                  <a:cubicBezTo>
                    <a:pt x="1" y="775"/>
                    <a:pt x="352" y="1478"/>
                    <a:pt x="423" y="2111"/>
                  </a:cubicBezTo>
                  <a:cubicBezTo>
                    <a:pt x="423" y="2252"/>
                    <a:pt x="563" y="2393"/>
                    <a:pt x="775" y="2393"/>
                  </a:cubicBezTo>
                  <a:cubicBezTo>
                    <a:pt x="915" y="2393"/>
                    <a:pt x="1126" y="2322"/>
                    <a:pt x="1126" y="2111"/>
                  </a:cubicBezTo>
                  <a:cubicBezTo>
                    <a:pt x="1197" y="1619"/>
                    <a:pt x="1197" y="1126"/>
                    <a:pt x="1267" y="634"/>
                  </a:cubicBezTo>
                  <a:cubicBezTo>
                    <a:pt x="1267" y="71"/>
                    <a:pt x="704" y="282"/>
                    <a:pt x="5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18"/>
            <p:cNvSpPr/>
            <p:nvPr/>
          </p:nvSpPr>
          <p:spPr>
            <a:xfrm rot="10183708" flipH="1">
              <a:off x="8650979" y="56959"/>
              <a:ext cx="38722" cy="42022"/>
            </a:xfrm>
            <a:custGeom>
              <a:avLst/>
              <a:gdLst/>
              <a:ahLst/>
              <a:cxnLst/>
              <a:rect l="l" t="t" r="r" b="b"/>
              <a:pathLst>
                <a:path w="1549" h="1681" extrusionOk="0">
                  <a:moveTo>
                    <a:pt x="726" y="1"/>
                  </a:moveTo>
                  <a:cubicBezTo>
                    <a:pt x="671" y="1"/>
                    <a:pt x="616" y="11"/>
                    <a:pt x="563" y="32"/>
                  </a:cubicBezTo>
                  <a:cubicBezTo>
                    <a:pt x="141" y="173"/>
                    <a:pt x="1" y="524"/>
                    <a:pt x="141" y="876"/>
                  </a:cubicBezTo>
                  <a:cubicBezTo>
                    <a:pt x="201" y="1355"/>
                    <a:pt x="516" y="1681"/>
                    <a:pt x="825" y="1681"/>
                  </a:cubicBezTo>
                  <a:cubicBezTo>
                    <a:pt x="879" y="1681"/>
                    <a:pt x="933" y="1671"/>
                    <a:pt x="985" y="1650"/>
                  </a:cubicBezTo>
                  <a:cubicBezTo>
                    <a:pt x="1337" y="1509"/>
                    <a:pt x="1548" y="1087"/>
                    <a:pt x="1408" y="735"/>
                  </a:cubicBezTo>
                  <a:cubicBezTo>
                    <a:pt x="1348" y="317"/>
                    <a:pt x="1035" y="1"/>
                    <a:pt x="7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18"/>
            <p:cNvSpPr/>
            <p:nvPr/>
          </p:nvSpPr>
          <p:spPr>
            <a:xfrm rot="10183708" flipH="1">
              <a:off x="8828525" y="991439"/>
              <a:ext cx="42222" cy="46746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51" y="0"/>
                  </a:moveTo>
                  <a:cubicBezTo>
                    <a:pt x="399" y="0"/>
                    <a:pt x="343" y="17"/>
                    <a:pt x="282" y="58"/>
                  </a:cubicBezTo>
                  <a:cubicBezTo>
                    <a:pt x="0" y="129"/>
                    <a:pt x="0" y="410"/>
                    <a:pt x="71" y="692"/>
                  </a:cubicBezTo>
                  <a:cubicBezTo>
                    <a:pt x="141" y="1043"/>
                    <a:pt x="352" y="1325"/>
                    <a:pt x="563" y="1606"/>
                  </a:cubicBezTo>
                  <a:cubicBezTo>
                    <a:pt x="691" y="1776"/>
                    <a:pt x="870" y="1869"/>
                    <a:pt x="1054" y="1869"/>
                  </a:cubicBezTo>
                  <a:cubicBezTo>
                    <a:pt x="1174" y="1869"/>
                    <a:pt x="1296" y="1830"/>
                    <a:pt x="1407" y="1747"/>
                  </a:cubicBezTo>
                  <a:cubicBezTo>
                    <a:pt x="1689" y="1536"/>
                    <a:pt x="1618" y="1184"/>
                    <a:pt x="1477" y="973"/>
                  </a:cubicBezTo>
                  <a:cubicBezTo>
                    <a:pt x="1266" y="692"/>
                    <a:pt x="1055" y="410"/>
                    <a:pt x="774" y="199"/>
                  </a:cubicBezTo>
                  <a:cubicBezTo>
                    <a:pt x="675" y="100"/>
                    <a:pt x="575" y="0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18"/>
            <p:cNvSpPr/>
            <p:nvPr/>
          </p:nvSpPr>
          <p:spPr>
            <a:xfrm rot="10183708" flipH="1">
              <a:off x="8546377" y="121142"/>
              <a:ext cx="47496" cy="33447"/>
            </a:xfrm>
            <a:custGeom>
              <a:avLst/>
              <a:gdLst/>
              <a:ahLst/>
              <a:cxnLst/>
              <a:rect l="l" t="t" r="r" b="b"/>
              <a:pathLst>
                <a:path w="1900" h="1338" extrusionOk="0">
                  <a:moveTo>
                    <a:pt x="1371" y="1"/>
                  </a:moveTo>
                  <a:cubicBezTo>
                    <a:pt x="1282" y="1"/>
                    <a:pt x="1196" y="24"/>
                    <a:pt x="1126" y="71"/>
                  </a:cubicBezTo>
                  <a:cubicBezTo>
                    <a:pt x="915" y="141"/>
                    <a:pt x="704" y="282"/>
                    <a:pt x="493" y="352"/>
                  </a:cubicBezTo>
                  <a:cubicBezTo>
                    <a:pt x="282" y="493"/>
                    <a:pt x="0" y="563"/>
                    <a:pt x="71" y="845"/>
                  </a:cubicBezTo>
                  <a:cubicBezTo>
                    <a:pt x="141" y="1196"/>
                    <a:pt x="352" y="1267"/>
                    <a:pt x="704" y="1337"/>
                  </a:cubicBezTo>
                  <a:lnTo>
                    <a:pt x="915" y="1337"/>
                  </a:lnTo>
                  <a:cubicBezTo>
                    <a:pt x="1196" y="1267"/>
                    <a:pt x="1407" y="1196"/>
                    <a:pt x="1618" y="985"/>
                  </a:cubicBezTo>
                  <a:cubicBezTo>
                    <a:pt x="1829" y="845"/>
                    <a:pt x="1900" y="563"/>
                    <a:pt x="1829" y="282"/>
                  </a:cubicBezTo>
                  <a:cubicBezTo>
                    <a:pt x="1735" y="94"/>
                    <a:pt x="1548" y="1"/>
                    <a:pt x="1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18"/>
            <p:cNvSpPr/>
            <p:nvPr/>
          </p:nvSpPr>
          <p:spPr>
            <a:xfrm rot="10183708" flipH="1">
              <a:off x="8406165" y="273030"/>
              <a:ext cx="49271" cy="29748"/>
            </a:xfrm>
            <a:custGeom>
              <a:avLst/>
              <a:gdLst/>
              <a:ahLst/>
              <a:cxnLst/>
              <a:rect l="l" t="t" r="r" b="b"/>
              <a:pathLst>
                <a:path w="1971" h="1190" extrusionOk="0">
                  <a:moveTo>
                    <a:pt x="1432" y="1"/>
                  </a:moveTo>
                  <a:cubicBezTo>
                    <a:pt x="1329" y="1"/>
                    <a:pt x="1220" y="32"/>
                    <a:pt x="1126" y="64"/>
                  </a:cubicBezTo>
                  <a:cubicBezTo>
                    <a:pt x="915" y="134"/>
                    <a:pt x="704" y="205"/>
                    <a:pt x="493" y="275"/>
                  </a:cubicBezTo>
                  <a:cubicBezTo>
                    <a:pt x="282" y="345"/>
                    <a:pt x="0" y="416"/>
                    <a:pt x="0" y="697"/>
                  </a:cubicBezTo>
                  <a:cubicBezTo>
                    <a:pt x="0" y="1049"/>
                    <a:pt x="282" y="1119"/>
                    <a:pt x="563" y="1189"/>
                  </a:cubicBezTo>
                  <a:lnTo>
                    <a:pt x="915" y="1189"/>
                  </a:lnTo>
                  <a:cubicBezTo>
                    <a:pt x="1126" y="1189"/>
                    <a:pt x="1407" y="1049"/>
                    <a:pt x="1618" y="908"/>
                  </a:cubicBezTo>
                  <a:cubicBezTo>
                    <a:pt x="1759" y="697"/>
                    <a:pt x="1970" y="486"/>
                    <a:pt x="1759" y="205"/>
                  </a:cubicBezTo>
                  <a:cubicBezTo>
                    <a:pt x="1681" y="49"/>
                    <a:pt x="1560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18"/>
            <p:cNvSpPr/>
            <p:nvPr/>
          </p:nvSpPr>
          <p:spPr>
            <a:xfrm rot="10183708" flipH="1">
              <a:off x="8657253" y="529240"/>
              <a:ext cx="38697" cy="47446"/>
            </a:xfrm>
            <a:custGeom>
              <a:avLst/>
              <a:gdLst/>
              <a:ahLst/>
              <a:cxnLst/>
              <a:rect l="l" t="t" r="r" b="b"/>
              <a:pathLst>
                <a:path w="1548" h="1898" extrusionOk="0">
                  <a:moveTo>
                    <a:pt x="523" y="1"/>
                  </a:moveTo>
                  <a:cubicBezTo>
                    <a:pt x="440" y="1"/>
                    <a:pt x="356" y="24"/>
                    <a:pt x="282" y="74"/>
                  </a:cubicBezTo>
                  <a:cubicBezTo>
                    <a:pt x="71" y="215"/>
                    <a:pt x="0" y="426"/>
                    <a:pt x="141" y="637"/>
                  </a:cubicBezTo>
                  <a:cubicBezTo>
                    <a:pt x="211" y="918"/>
                    <a:pt x="352" y="1200"/>
                    <a:pt x="493" y="1411"/>
                  </a:cubicBezTo>
                  <a:cubicBezTo>
                    <a:pt x="659" y="1632"/>
                    <a:pt x="781" y="1897"/>
                    <a:pt x="997" y="1897"/>
                  </a:cubicBezTo>
                  <a:cubicBezTo>
                    <a:pt x="1056" y="1897"/>
                    <a:pt x="1121" y="1878"/>
                    <a:pt x="1196" y="1833"/>
                  </a:cubicBezTo>
                  <a:cubicBezTo>
                    <a:pt x="1548" y="1622"/>
                    <a:pt x="1407" y="1411"/>
                    <a:pt x="1337" y="1129"/>
                  </a:cubicBezTo>
                  <a:cubicBezTo>
                    <a:pt x="1266" y="778"/>
                    <a:pt x="1126" y="496"/>
                    <a:pt x="915" y="215"/>
                  </a:cubicBezTo>
                  <a:cubicBezTo>
                    <a:pt x="824" y="79"/>
                    <a:pt x="674" y="1"/>
                    <a:pt x="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18"/>
            <p:cNvSpPr/>
            <p:nvPr/>
          </p:nvSpPr>
          <p:spPr>
            <a:xfrm rot="10183708" flipH="1">
              <a:off x="8747508" y="481919"/>
              <a:ext cx="42222" cy="33447"/>
            </a:xfrm>
            <a:custGeom>
              <a:avLst/>
              <a:gdLst/>
              <a:ahLst/>
              <a:cxnLst/>
              <a:rect l="l" t="t" r="r" b="b"/>
              <a:pathLst>
                <a:path w="1689" h="1338" extrusionOk="0">
                  <a:moveTo>
                    <a:pt x="1408" y="0"/>
                  </a:moveTo>
                  <a:cubicBezTo>
                    <a:pt x="1056" y="141"/>
                    <a:pt x="704" y="141"/>
                    <a:pt x="352" y="141"/>
                  </a:cubicBezTo>
                  <a:cubicBezTo>
                    <a:pt x="323" y="134"/>
                    <a:pt x="295" y="130"/>
                    <a:pt x="270" y="130"/>
                  </a:cubicBezTo>
                  <a:cubicBezTo>
                    <a:pt x="57" y="130"/>
                    <a:pt x="1" y="382"/>
                    <a:pt x="1" y="634"/>
                  </a:cubicBezTo>
                  <a:cubicBezTo>
                    <a:pt x="212" y="915"/>
                    <a:pt x="282" y="1337"/>
                    <a:pt x="774" y="1337"/>
                  </a:cubicBezTo>
                  <a:cubicBezTo>
                    <a:pt x="1197" y="1126"/>
                    <a:pt x="1548" y="774"/>
                    <a:pt x="1689" y="352"/>
                  </a:cubicBezTo>
                  <a:cubicBezTo>
                    <a:pt x="1689" y="141"/>
                    <a:pt x="1619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18"/>
            <p:cNvSpPr/>
            <p:nvPr/>
          </p:nvSpPr>
          <p:spPr>
            <a:xfrm rot="10183708" flipH="1">
              <a:off x="8507368" y="578695"/>
              <a:ext cx="42222" cy="29823"/>
            </a:xfrm>
            <a:custGeom>
              <a:avLst/>
              <a:gdLst/>
              <a:ahLst/>
              <a:cxnLst/>
              <a:rect l="l" t="t" r="r" b="b"/>
              <a:pathLst>
                <a:path w="1689" h="1193" extrusionOk="0">
                  <a:moveTo>
                    <a:pt x="869" y="0"/>
                  </a:moveTo>
                  <a:cubicBezTo>
                    <a:pt x="747" y="0"/>
                    <a:pt x="620" y="18"/>
                    <a:pt x="493" y="54"/>
                  </a:cubicBezTo>
                  <a:cubicBezTo>
                    <a:pt x="141" y="124"/>
                    <a:pt x="1" y="265"/>
                    <a:pt x="71" y="617"/>
                  </a:cubicBezTo>
                  <a:cubicBezTo>
                    <a:pt x="132" y="985"/>
                    <a:pt x="462" y="1193"/>
                    <a:pt x="872" y="1193"/>
                  </a:cubicBezTo>
                  <a:cubicBezTo>
                    <a:pt x="932" y="1193"/>
                    <a:pt x="993" y="1189"/>
                    <a:pt x="1056" y="1180"/>
                  </a:cubicBezTo>
                  <a:cubicBezTo>
                    <a:pt x="1408" y="1109"/>
                    <a:pt x="1689" y="687"/>
                    <a:pt x="1619" y="406"/>
                  </a:cubicBezTo>
                  <a:cubicBezTo>
                    <a:pt x="1514" y="145"/>
                    <a:pt x="1216" y="0"/>
                    <a:pt x="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18"/>
            <p:cNvSpPr/>
            <p:nvPr/>
          </p:nvSpPr>
          <p:spPr>
            <a:xfrm rot="10183708" flipH="1">
              <a:off x="8626672" y="318177"/>
              <a:ext cx="36972" cy="33697"/>
            </a:xfrm>
            <a:custGeom>
              <a:avLst/>
              <a:gdLst/>
              <a:ahLst/>
              <a:cxnLst/>
              <a:rect l="l" t="t" r="r" b="b"/>
              <a:pathLst>
                <a:path w="1479" h="1348" extrusionOk="0">
                  <a:moveTo>
                    <a:pt x="493" y="1"/>
                  </a:moveTo>
                  <a:cubicBezTo>
                    <a:pt x="212" y="71"/>
                    <a:pt x="1" y="423"/>
                    <a:pt x="142" y="704"/>
                  </a:cubicBezTo>
                  <a:cubicBezTo>
                    <a:pt x="142" y="1083"/>
                    <a:pt x="424" y="1348"/>
                    <a:pt x="787" y="1348"/>
                  </a:cubicBezTo>
                  <a:cubicBezTo>
                    <a:pt x="829" y="1348"/>
                    <a:pt x="872" y="1344"/>
                    <a:pt x="915" y="1337"/>
                  </a:cubicBezTo>
                  <a:cubicBezTo>
                    <a:pt x="1197" y="1337"/>
                    <a:pt x="1478" y="1056"/>
                    <a:pt x="1408" y="704"/>
                  </a:cubicBezTo>
                  <a:cubicBezTo>
                    <a:pt x="1267" y="282"/>
                    <a:pt x="915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18"/>
            <p:cNvSpPr/>
            <p:nvPr/>
          </p:nvSpPr>
          <p:spPr>
            <a:xfrm rot="10183708" flipH="1">
              <a:off x="8670930" y="9718"/>
              <a:ext cx="33422" cy="41447"/>
            </a:xfrm>
            <a:custGeom>
              <a:avLst/>
              <a:gdLst/>
              <a:ahLst/>
              <a:cxnLst/>
              <a:rect l="l" t="t" r="r" b="b"/>
              <a:pathLst>
                <a:path w="1337" h="1658" extrusionOk="0">
                  <a:moveTo>
                    <a:pt x="647" y="0"/>
                  </a:moveTo>
                  <a:cubicBezTo>
                    <a:pt x="597" y="0"/>
                    <a:pt x="546" y="10"/>
                    <a:pt x="493" y="32"/>
                  </a:cubicBezTo>
                  <a:cubicBezTo>
                    <a:pt x="141" y="102"/>
                    <a:pt x="0" y="454"/>
                    <a:pt x="141" y="1016"/>
                  </a:cubicBezTo>
                  <a:cubicBezTo>
                    <a:pt x="206" y="1277"/>
                    <a:pt x="331" y="1657"/>
                    <a:pt x="739" y="1657"/>
                  </a:cubicBezTo>
                  <a:cubicBezTo>
                    <a:pt x="772" y="1657"/>
                    <a:pt x="807" y="1655"/>
                    <a:pt x="844" y="1650"/>
                  </a:cubicBezTo>
                  <a:cubicBezTo>
                    <a:pt x="1337" y="1509"/>
                    <a:pt x="1266" y="1157"/>
                    <a:pt x="1196" y="735"/>
                  </a:cubicBezTo>
                  <a:cubicBezTo>
                    <a:pt x="1136" y="317"/>
                    <a:pt x="924" y="0"/>
                    <a:pt x="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18"/>
            <p:cNvSpPr/>
            <p:nvPr/>
          </p:nvSpPr>
          <p:spPr>
            <a:xfrm rot="10183708" flipH="1">
              <a:off x="8439310" y="532623"/>
              <a:ext cx="45747" cy="24423"/>
            </a:xfrm>
            <a:custGeom>
              <a:avLst/>
              <a:gdLst/>
              <a:ahLst/>
              <a:cxnLst/>
              <a:rect l="l" t="t" r="r" b="b"/>
              <a:pathLst>
                <a:path w="1830" h="977" extrusionOk="0">
                  <a:moveTo>
                    <a:pt x="493" y="0"/>
                  </a:moveTo>
                  <a:cubicBezTo>
                    <a:pt x="141" y="71"/>
                    <a:pt x="0" y="422"/>
                    <a:pt x="211" y="704"/>
                  </a:cubicBezTo>
                  <a:cubicBezTo>
                    <a:pt x="397" y="889"/>
                    <a:pt x="661" y="977"/>
                    <a:pt x="921" y="977"/>
                  </a:cubicBezTo>
                  <a:cubicBezTo>
                    <a:pt x="1153" y="977"/>
                    <a:pt x="1382" y="907"/>
                    <a:pt x="1548" y="774"/>
                  </a:cubicBezTo>
                  <a:cubicBezTo>
                    <a:pt x="1829" y="493"/>
                    <a:pt x="1689" y="71"/>
                    <a:pt x="1337" y="71"/>
                  </a:cubicBezTo>
                  <a:lnTo>
                    <a:pt x="1055" y="71"/>
                  </a:lnTo>
                  <a:cubicBezTo>
                    <a:pt x="844" y="71"/>
                    <a:pt x="704" y="71"/>
                    <a:pt x="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18"/>
            <p:cNvSpPr/>
            <p:nvPr/>
          </p:nvSpPr>
          <p:spPr>
            <a:xfrm rot="10183708" flipH="1">
              <a:off x="8357153" y="98534"/>
              <a:ext cx="33447" cy="30198"/>
            </a:xfrm>
            <a:custGeom>
              <a:avLst/>
              <a:gdLst/>
              <a:ahLst/>
              <a:cxnLst/>
              <a:rect l="l" t="t" r="r" b="b"/>
              <a:pathLst>
                <a:path w="1338" h="1208" extrusionOk="0">
                  <a:moveTo>
                    <a:pt x="282" y="1"/>
                  </a:moveTo>
                  <a:cubicBezTo>
                    <a:pt x="1" y="71"/>
                    <a:pt x="71" y="352"/>
                    <a:pt x="71" y="563"/>
                  </a:cubicBezTo>
                  <a:cubicBezTo>
                    <a:pt x="134" y="942"/>
                    <a:pt x="480" y="1207"/>
                    <a:pt x="855" y="1207"/>
                  </a:cubicBezTo>
                  <a:cubicBezTo>
                    <a:pt x="898" y="1207"/>
                    <a:pt x="942" y="1204"/>
                    <a:pt x="985" y="1197"/>
                  </a:cubicBezTo>
                  <a:cubicBezTo>
                    <a:pt x="1196" y="1126"/>
                    <a:pt x="1337" y="915"/>
                    <a:pt x="1337" y="704"/>
                  </a:cubicBezTo>
                  <a:cubicBezTo>
                    <a:pt x="1126" y="352"/>
                    <a:pt x="704" y="7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18"/>
            <p:cNvSpPr/>
            <p:nvPr/>
          </p:nvSpPr>
          <p:spPr>
            <a:xfrm rot="10183708" flipH="1">
              <a:off x="8967369" y="1084185"/>
              <a:ext cx="31698" cy="31023"/>
            </a:xfrm>
            <a:custGeom>
              <a:avLst/>
              <a:gdLst/>
              <a:ahLst/>
              <a:cxnLst/>
              <a:rect l="l" t="t" r="r" b="b"/>
              <a:pathLst>
                <a:path w="1268" h="1241" extrusionOk="0">
                  <a:moveTo>
                    <a:pt x="812" y="1"/>
                  </a:moveTo>
                  <a:cubicBezTo>
                    <a:pt x="754" y="1"/>
                    <a:pt x="694" y="15"/>
                    <a:pt x="634" y="45"/>
                  </a:cubicBezTo>
                  <a:cubicBezTo>
                    <a:pt x="212" y="115"/>
                    <a:pt x="1" y="537"/>
                    <a:pt x="71" y="889"/>
                  </a:cubicBezTo>
                  <a:cubicBezTo>
                    <a:pt x="71" y="1170"/>
                    <a:pt x="353" y="1241"/>
                    <a:pt x="634" y="1241"/>
                  </a:cubicBezTo>
                  <a:cubicBezTo>
                    <a:pt x="986" y="1170"/>
                    <a:pt x="1267" y="819"/>
                    <a:pt x="1267" y="467"/>
                  </a:cubicBezTo>
                  <a:cubicBezTo>
                    <a:pt x="1212" y="190"/>
                    <a:pt x="1026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18"/>
            <p:cNvSpPr/>
            <p:nvPr/>
          </p:nvSpPr>
          <p:spPr>
            <a:xfrm rot="10183708" flipH="1">
              <a:off x="8938295" y="1171323"/>
              <a:ext cx="35197" cy="28498"/>
            </a:xfrm>
            <a:custGeom>
              <a:avLst/>
              <a:gdLst/>
              <a:ahLst/>
              <a:cxnLst/>
              <a:rect l="l" t="t" r="r" b="b"/>
              <a:pathLst>
                <a:path w="1408" h="1140" extrusionOk="0">
                  <a:moveTo>
                    <a:pt x="512" y="1"/>
                  </a:moveTo>
                  <a:cubicBezTo>
                    <a:pt x="459" y="1"/>
                    <a:pt x="406" y="5"/>
                    <a:pt x="352" y="14"/>
                  </a:cubicBezTo>
                  <a:cubicBezTo>
                    <a:pt x="141" y="14"/>
                    <a:pt x="0" y="225"/>
                    <a:pt x="71" y="436"/>
                  </a:cubicBezTo>
                  <a:cubicBezTo>
                    <a:pt x="141" y="858"/>
                    <a:pt x="493" y="1140"/>
                    <a:pt x="915" y="1140"/>
                  </a:cubicBezTo>
                  <a:cubicBezTo>
                    <a:pt x="1196" y="1140"/>
                    <a:pt x="1407" y="858"/>
                    <a:pt x="1266" y="577"/>
                  </a:cubicBezTo>
                  <a:cubicBezTo>
                    <a:pt x="1205" y="209"/>
                    <a:pt x="876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18"/>
            <p:cNvSpPr/>
            <p:nvPr/>
          </p:nvSpPr>
          <p:spPr>
            <a:xfrm rot="10183708" flipH="1">
              <a:off x="8785698" y="1208176"/>
              <a:ext cx="36947" cy="28848"/>
            </a:xfrm>
            <a:custGeom>
              <a:avLst/>
              <a:gdLst/>
              <a:ahLst/>
              <a:cxnLst/>
              <a:rect l="l" t="t" r="r" b="b"/>
              <a:pathLst>
                <a:path w="1478" h="1154" extrusionOk="0">
                  <a:moveTo>
                    <a:pt x="748" y="1"/>
                  </a:moveTo>
                  <a:cubicBezTo>
                    <a:pt x="620" y="1"/>
                    <a:pt x="500" y="53"/>
                    <a:pt x="423" y="169"/>
                  </a:cubicBezTo>
                  <a:cubicBezTo>
                    <a:pt x="212" y="310"/>
                    <a:pt x="1" y="591"/>
                    <a:pt x="212" y="872"/>
                  </a:cubicBezTo>
                  <a:cubicBezTo>
                    <a:pt x="305" y="1060"/>
                    <a:pt x="493" y="1154"/>
                    <a:pt x="712" y="1154"/>
                  </a:cubicBezTo>
                  <a:cubicBezTo>
                    <a:pt x="821" y="1154"/>
                    <a:pt x="939" y="1130"/>
                    <a:pt x="1056" y="1083"/>
                  </a:cubicBezTo>
                  <a:cubicBezTo>
                    <a:pt x="1056" y="1013"/>
                    <a:pt x="1126" y="943"/>
                    <a:pt x="1126" y="943"/>
                  </a:cubicBezTo>
                  <a:cubicBezTo>
                    <a:pt x="1478" y="732"/>
                    <a:pt x="1408" y="239"/>
                    <a:pt x="1056" y="99"/>
                  </a:cubicBezTo>
                  <a:cubicBezTo>
                    <a:pt x="961" y="35"/>
                    <a:pt x="852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18"/>
            <p:cNvSpPr/>
            <p:nvPr/>
          </p:nvSpPr>
          <p:spPr>
            <a:xfrm rot="10183708" flipH="1">
              <a:off x="8578737" y="759709"/>
              <a:ext cx="36947" cy="21998"/>
            </a:xfrm>
            <a:custGeom>
              <a:avLst/>
              <a:gdLst/>
              <a:ahLst/>
              <a:cxnLst/>
              <a:rect l="l" t="t" r="r" b="b"/>
              <a:pathLst>
                <a:path w="1478" h="880" extrusionOk="0">
                  <a:moveTo>
                    <a:pt x="1091" y="1"/>
                  </a:moveTo>
                  <a:cubicBezTo>
                    <a:pt x="1008" y="1"/>
                    <a:pt x="922" y="17"/>
                    <a:pt x="844" y="43"/>
                  </a:cubicBezTo>
                  <a:cubicBezTo>
                    <a:pt x="704" y="43"/>
                    <a:pt x="563" y="113"/>
                    <a:pt x="422" y="184"/>
                  </a:cubicBezTo>
                  <a:cubicBezTo>
                    <a:pt x="282" y="324"/>
                    <a:pt x="0" y="395"/>
                    <a:pt x="71" y="676"/>
                  </a:cubicBezTo>
                  <a:cubicBezTo>
                    <a:pt x="110" y="832"/>
                    <a:pt x="234" y="880"/>
                    <a:pt x="386" y="880"/>
                  </a:cubicBezTo>
                  <a:cubicBezTo>
                    <a:pt x="508" y="880"/>
                    <a:pt x="648" y="848"/>
                    <a:pt x="774" y="817"/>
                  </a:cubicBezTo>
                  <a:cubicBezTo>
                    <a:pt x="915" y="817"/>
                    <a:pt x="1055" y="747"/>
                    <a:pt x="1126" y="676"/>
                  </a:cubicBezTo>
                  <a:cubicBezTo>
                    <a:pt x="1337" y="535"/>
                    <a:pt x="1478" y="395"/>
                    <a:pt x="1407" y="184"/>
                  </a:cubicBezTo>
                  <a:cubicBezTo>
                    <a:pt x="1363" y="50"/>
                    <a:pt x="1233" y="1"/>
                    <a:pt x="10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18"/>
            <p:cNvSpPr/>
            <p:nvPr/>
          </p:nvSpPr>
          <p:spPr>
            <a:xfrm rot="10183708" flipH="1">
              <a:off x="8502983" y="814970"/>
              <a:ext cx="26398" cy="23223"/>
            </a:xfrm>
            <a:custGeom>
              <a:avLst/>
              <a:gdLst/>
              <a:ahLst/>
              <a:cxnLst/>
              <a:rect l="l" t="t" r="r" b="b"/>
              <a:pathLst>
                <a:path w="1056" h="929" extrusionOk="0">
                  <a:moveTo>
                    <a:pt x="493" y="1"/>
                  </a:moveTo>
                  <a:cubicBezTo>
                    <a:pt x="212" y="1"/>
                    <a:pt x="1" y="212"/>
                    <a:pt x="71" y="493"/>
                  </a:cubicBezTo>
                  <a:cubicBezTo>
                    <a:pt x="132" y="738"/>
                    <a:pt x="299" y="929"/>
                    <a:pt x="527" y="929"/>
                  </a:cubicBezTo>
                  <a:cubicBezTo>
                    <a:pt x="561" y="929"/>
                    <a:pt x="597" y="924"/>
                    <a:pt x="634" y="915"/>
                  </a:cubicBezTo>
                  <a:cubicBezTo>
                    <a:pt x="915" y="915"/>
                    <a:pt x="1056" y="634"/>
                    <a:pt x="985" y="423"/>
                  </a:cubicBezTo>
                  <a:cubicBezTo>
                    <a:pt x="915" y="141"/>
                    <a:pt x="704" y="1"/>
                    <a:pt x="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18"/>
            <p:cNvSpPr/>
            <p:nvPr/>
          </p:nvSpPr>
          <p:spPr>
            <a:xfrm rot="10183708" flipH="1">
              <a:off x="8954666" y="1206300"/>
              <a:ext cx="29923" cy="21398"/>
            </a:xfrm>
            <a:custGeom>
              <a:avLst/>
              <a:gdLst/>
              <a:ahLst/>
              <a:cxnLst/>
              <a:rect l="l" t="t" r="r" b="b"/>
              <a:pathLst>
                <a:path w="1197" h="856" extrusionOk="0">
                  <a:moveTo>
                    <a:pt x="437" y="0"/>
                  </a:moveTo>
                  <a:cubicBezTo>
                    <a:pt x="386" y="0"/>
                    <a:pt x="334" y="4"/>
                    <a:pt x="282" y="11"/>
                  </a:cubicBezTo>
                  <a:cubicBezTo>
                    <a:pt x="141" y="82"/>
                    <a:pt x="0" y="152"/>
                    <a:pt x="0" y="363"/>
                  </a:cubicBezTo>
                  <a:cubicBezTo>
                    <a:pt x="141" y="715"/>
                    <a:pt x="422" y="856"/>
                    <a:pt x="774" y="856"/>
                  </a:cubicBezTo>
                  <a:cubicBezTo>
                    <a:pt x="985" y="856"/>
                    <a:pt x="1196" y="715"/>
                    <a:pt x="1196" y="433"/>
                  </a:cubicBezTo>
                  <a:cubicBezTo>
                    <a:pt x="1196" y="245"/>
                    <a:pt x="859" y="0"/>
                    <a:pt x="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18"/>
            <p:cNvSpPr/>
            <p:nvPr/>
          </p:nvSpPr>
          <p:spPr>
            <a:xfrm rot="10183708" flipH="1">
              <a:off x="8797336" y="375796"/>
              <a:ext cx="152739" cy="52746"/>
            </a:xfrm>
            <a:custGeom>
              <a:avLst/>
              <a:gdLst/>
              <a:ahLst/>
              <a:cxnLst/>
              <a:rect l="l" t="t" r="r" b="b"/>
              <a:pathLst>
                <a:path w="6110" h="2110" extrusionOk="0">
                  <a:moveTo>
                    <a:pt x="5448" y="1"/>
                  </a:moveTo>
                  <a:cubicBezTo>
                    <a:pt x="5410" y="1"/>
                    <a:pt x="5373" y="4"/>
                    <a:pt x="5336" y="12"/>
                  </a:cubicBezTo>
                  <a:cubicBezTo>
                    <a:pt x="5125" y="12"/>
                    <a:pt x="4984" y="82"/>
                    <a:pt x="4843" y="293"/>
                  </a:cubicBezTo>
                  <a:cubicBezTo>
                    <a:pt x="4685" y="451"/>
                    <a:pt x="4572" y="543"/>
                    <a:pt x="4440" y="543"/>
                  </a:cubicBezTo>
                  <a:cubicBezTo>
                    <a:pt x="4337" y="543"/>
                    <a:pt x="4224" y="487"/>
                    <a:pt x="4070" y="363"/>
                  </a:cubicBezTo>
                  <a:cubicBezTo>
                    <a:pt x="3785" y="142"/>
                    <a:pt x="3471" y="34"/>
                    <a:pt x="3168" y="34"/>
                  </a:cubicBezTo>
                  <a:cubicBezTo>
                    <a:pt x="2797" y="34"/>
                    <a:pt x="2441" y="195"/>
                    <a:pt x="2170" y="504"/>
                  </a:cubicBezTo>
                  <a:cubicBezTo>
                    <a:pt x="1961" y="797"/>
                    <a:pt x="1802" y="965"/>
                    <a:pt x="1589" y="965"/>
                  </a:cubicBezTo>
                  <a:cubicBezTo>
                    <a:pt x="1444" y="965"/>
                    <a:pt x="1273" y="886"/>
                    <a:pt x="1045" y="715"/>
                  </a:cubicBezTo>
                  <a:cubicBezTo>
                    <a:pt x="937" y="629"/>
                    <a:pt x="810" y="589"/>
                    <a:pt x="683" y="589"/>
                  </a:cubicBezTo>
                  <a:cubicBezTo>
                    <a:pt x="395" y="589"/>
                    <a:pt x="109" y="795"/>
                    <a:pt x="60" y="1137"/>
                  </a:cubicBezTo>
                  <a:cubicBezTo>
                    <a:pt x="1" y="1609"/>
                    <a:pt x="387" y="2031"/>
                    <a:pt x="845" y="2031"/>
                  </a:cubicBezTo>
                  <a:cubicBezTo>
                    <a:pt x="933" y="2031"/>
                    <a:pt x="1024" y="2016"/>
                    <a:pt x="1115" y="1981"/>
                  </a:cubicBezTo>
                  <a:cubicBezTo>
                    <a:pt x="1361" y="1911"/>
                    <a:pt x="1607" y="1876"/>
                    <a:pt x="1854" y="1876"/>
                  </a:cubicBezTo>
                  <a:cubicBezTo>
                    <a:pt x="2100" y="1876"/>
                    <a:pt x="2346" y="1911"/>
                    <a:pt x="2592" y="1981"/>
                  </a:cubicBezTo>
                  <a:cubicBezTo>
                    <a:pt x="2703" y="2070"/>
                    <a:pt x="2834" y="2110"/>
                    <a:pt x="2966" y="2110"/>
                  </a:cubicBezTo>
                  <a:cubicBezTo>
                    <a:pt x="3256" y="2110"/>
                    <a:pt x="3551" y="1919"/>
                    <a:pt x="3648" y="1630"/>
                  </a:cubicBezTo>
                  <a:cubicBezTo>
                    <a:pt x="3718" y="1419"/>
                    <a:pt x="3859" y="1278"/>
                    <a:pt x="3999" y="1137"/>
                  </a:cubicBezTo>
                  <a:cubicBezTo>
                    <a:pt x="4140" y="1278"/>
                    <a:pt x="4210" y="1278"/>
                    <a:pt x="4351" y="1348"/>
                  </a:cubicBezTo>
                  <a:cubicBezTo>
                    <a:pt x="4455" y="1609"/>
                    <a:pt x="4714" y="1754"/>
                    <a:pt x="4956" y="1754"/>
                  </a:cubicBezTo>
                  <a:cubicBezTo>
                    <a:pt x="5040" y="1754"/>
                    <a:pt x="5122" y="1736"/>
                    <a:pt x="5195" y="1700"/>
                  </a:cubicBezTo>
                  <a:cubicBezTo>
                    <a:pt x="5617" y="1489"/>
                    <a:pt x="6110" y="1208"/>
                    <a:pt x="6110" y="574"/>
                  </a:cubicBezTo>
                  <a:cubicBezTo>
                    <a:pt x="6110" y="259"/>
                    <a:pt x="5771" y="1"/>
                    <a:pt x="5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18"/>
            <p:cNvSpPr/>
            <p:nvPr/>
          </p:nvSpPr>
          <p:spPr>
            <a:xfrm rot="10183708" flipH="1">
              <a:off x="8741846" y="576813"/>
              <a:ext cx="98418" cy="80069"/>
            </a:xfrm>
            <a:custGeom>
              <a:avLst/>
              <a:gdLst/>
              <a:ahLst/>
              <a:cxnLst/>
              <a:rect l="l" t="t" r="r" b="b"/>
              <a:pathLst>
                <a:path w="3937" h="3203" extrusionOk="0">
                  <a:moveTo>
                    <a:pt x="2462" y="1"/>
                  </a:moveTo>
                  <a:cubicBezTo>
                    <a:pt x="2410" y="261"/>
                    <a:pt x="2319" y="406"/>
                    <a:pt x="2132" y="406"/>
                  </a:cubicBezTo>
                  <a:cubicBezTo>
                    <a:pt x="2067" y="406"/>
                    <a:pt x="1991" y="389"/>
                    <a:pt x="1900" y="352"/>
                  </a:cubicBezTo>
                  <a:cubicBezTo>
                    <a:pt x="1776" y="270"/>
                    <a:pt x="1652" y="236"/>
                    <a:pt x="1529" y="236"/>
                  </a:cubicBezTo>
                  <a:cubicBezTo>
                    <a:pt x="1441" y="236"/>
                    <a:pt x="1354" y="253"/>
                    <a:pt x="1267" y="282"/>
                  </a:cubicBezTo>
                  <a:cubicBezTo>
                    <a:pt x="493" y="774"/>
                    <a:pt x="71" y="1619"/>
                    <a:pt x="0" y="2533"/>
                  </a:cubicBezTo>
                  <a:cubicBezTo>
                    <a:pt x="117" y="2940"/>
                    <a:pt x="473" y="3202"/>
                    <a:pt x="910" y="3202"/>
                  </a:cubicBezTo>
                  <a:cubicBezTo>
                    <a:pt x="1002" y="3202"/>
                    <a:pt x="1098" y="3191"/>
                    <a:pt x="1196" y="3166"/>
                  </a:cubicBezTo>
                  <a:cubicBezTo>
                    <a:pt x="1591" y="2509"/>
                    <a:pt x="1801" y="1605"/>
                    <a:pt x="2804" y="1605"/>
                  </a:cubicBezTo>
                  <a:cubicBezTo>
                    <a:pt x="2874" y="1605"/>
                    <a:pt x="2947" y="1609"/>
                    <a:pt x="3025" y="1619"/>
                  </a:cubicBezTo>
                  <a:cubicBezTo>
                    <a:pt x="3048" y="1622"/>
                    <a:pt x="3071" y="1624"/>
                    <a:pt x="3094" y="1624"/>
                  </a:cubicBezTo>
                  <a:cubicBezTo>
                    <a:pt x="3556" y="1624"/>
                    <a:pt x="3936" y="966"/>
                    <a:pt x="3869" y="563"/>
                  </a:cubicBezTo>
                  <a:cubicBezTo>
                    <a:pt x="3799" y="141"/>
                    <a:pt x="3447" y="1"/>
                    <a:pt x="2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18"/>
            <p:cNvSpPr/>
            <p:nvPr/>
          </p:nvSpPr>
          <p:spPr>
            <a:xfrm rot="10183708" flipH="1">
              <a:off x="8961431" y="19999"/>
              <a:ext cx="103767" cy="52971"/>
            </a:xfrm>
            <a:custGeom>
              <a:avLst/>
              <a:gdLst/>
              <a:ahLst/>
              <a:cxnLst/>
              <a:rect l="l" t="t" r="r" b="b"/>
              <a:pathLst>
                <a:path w="4151" h="2119" extrusionOk="0">
                  <a:moveTo>
                    <a:pt x="474" y="1"/>
                  </a:moveTo>
                  <a:cubicBezTo>
                    <a:pt x="121" y="1"/>
                    <a:pt x="0" y="391"/>
                    <a:pt x="0" y="782"/>
                  </a:cubicBezTo>
                  <a:cubicBezTo>
                    <a:pt x="0" y="1134"/>
                    <a:pt x="282" y="1415"/>
                    <a:pt x="633" y="1415"/>
                  </a:cubicBezTo>
                  <a:cubicBezTo>
                    <a:pt x="681" y="1431"/>
                    <a:pt x="736" y="1436"/>
                    <a:pt x="794" y="1436"/>
                  </a:cubicBezTo>
                  <a:cubicBezTo>
                    <a:pt x="898" y="1436"/>
                    <a:pt x="1012" y="1420"/>
                    <a:pt x="1112" y="1420"/>
                  </a:cubicBezTo>
                  <a:cubicBezTo>
                    <a:pt x="1204" y="1420"/>
                    <a:pt x="1285" y="1434"/>
                    <a:pt x="1337" y="1486"/>
                  </a:cubicBezTo>
                  <a:cubicBezTo>
                    <a:pt x="1829" y="2119"/>
                    <a:pt x="2533" y="1697"/>
                    <a:pt x="3095" y="1978"/>
                  </a:cubicBezTo>
                  <a:cubicBezTo>
                    <a:pt x="3149" y="1987"/>
                    <a:pt x="3203" y="1991"/>
                    <a:pt x="3256" y="1991"/>
                  </a:cubicBezTo>
                  <a:cubicBezTo>
                    <a:pt x="3619" y="1991"/>
                    <a:pt x="3949" y="1784"/>
                    <a:pt x="4010" y="1415"/>
                  </a:cubicBezTo>
                  <a:cubicBezTo>
                    <a:pt x="4151" y="1063"/>
                    <a:pt x="3940" y="852"/>
                    <a:pt x="3588" y="641"/>
                  </a:cubicBezTo>
                  <a:cubicBezTo>
                    <a:pt x="2673" y="8"/>
                    <a:pt x="1548" y="149"/>
                    <a:pt x="563" y="8"/>
                  </a:cubicBezTo>
                  <a:cubicBezTo>
                    <a:pt x="532" y="3"/>
                    <a:pt x="502" y="1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18"/>
            <p:cNvSpPr/>
            <p:nvPr/>
          </p:nvSpPr>
          <p:spPr>
            <a:xfrm rot="10183708" flipH="1">
              <a:off x="8889496" y="1451673"/>
              <a:ext cx="80919" cy="92618"/>
            </a:xfrm>
            <a:custGeom>
              <a:avLst/>
              <a:gdLst/>
              <a:ahLst/>
              <a:cxnLst/>
              <a:rect l="l" t="t" r="r" b="b"/>
              <a:pathLst>
                <a:path w="3237" h="3705" extrusionOk="0">
                  <a:moveTo>
                    <a:pt x="2040" y="1"/>
                  </a:moveTo>
                  <a:cubicBezTo>
                    <a:pt x="1829" y="1"/>
                    <a:pt x="1618" y="71"/>
                    <a:pt x="1548" y="282"/>
                  </a:cubicBezTo>
                  <a:cubicBezTo>
                    <a:pt x="1407" y="563"/>
                    <a:pt x="1478" y="845"/>
                    <a:pt x="1689" y="985"/>
                  </a:cubicBezTo>
                  <a:cubicBezTo>
                    <a:pt x="1829" y="1126"/>
                    <a:pt x="2040" y="1126"/>
                    <a:pt x="2040" y="1337"/>
                  </a:cubicBezTo>
                  <a:cubicBezTo>
                    <a:pt x="1829" y="1830"/>
                    <a:pt x="1407" y="2252"/>
                    <a:pt x="844" y="2463"/>
                  </a:cubicBezTo>
                  <a:cubicBezTo>
                    <a:pt x="757" y="2448"/>
                    <a:pt x="673" y="2440"/>
                    <a:pt x="593" y="2440"/>
                  </a:cubicBezTo>
                  <a:cubicBezTo>
                    <a:pt x="289" y="2440"/>
                    <a:pt x="56" y="2565"/>
                    <a:pt x="0" y="2955"/>
                  </a:cubicBezTo>
                  <a:cubicBezTo>
                    <a:pt x="0" y="3307"/>
                    <a:pt x="211" y="3588"/>
                    <a:pt x="493" y="3659"/>
                  </a:cubicBezTo>
                  <a:cubicBezTo>
                    <a:pt x="565" y="3691"/>
                    <a:pt x="633" y="3705"/>
                    <a:pt x="699" y="3705"/>
                  </a:cubicBezTo>
                  <a:cubicBezTo>
                    <a:pt x="1105" y="3705"/>
                    <a:pt x="1407" y="3181"/>
                    <a:pt x="1825" y="3181"/>
                  </a:cubicBezTo>
                  <a:cubicBezTo>
                    <a:pt x="1934" y="3181"/>
                    <a:pt x="2052" y="3216"/>
                    <a:pt x="2181" y="3307"/>
                  </a:cubicBezTo>
                  <a:cubicBezTo>
                    <a:pt x="2251" y="3307"/>
                    <a:pt x="2462" y="3166"/>
                    <a:pt x="2462" y="3096"/>
                  </a:cubicBezTo>
                  <a:cubicBezTo>
                    <a:pt x="2603" y="2744"/>
                    <a:pt x="2814" y="2533"/>
                    <a:pt x="2955" y="2181"/>
                  </a:cubicBezTo>
                  <a:cubicBezTo>
                    <a:pt x="3166" y="1830"/>
                    <a:pt x="3236" y="1408"/>
                    <a:pt x="2814" y="1197"/>
                  </a:cubicBezTo>
                  <a:cubicBezTo>
                    <a:pt x="2533" y="1126"/>
                    <a:pt x="2392" y="845"/>
                    <a:pt x="2462" y="563"/>
                  </a:cubicBezTo>
                  <a:cubicBezTo>
                    <a:pt x="2533" y="282"/>
                    <a:pt x="2322" y="71"/>
                    <a:pt x="2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18"/>
            <p:cNvSpPr/>
            <p:nvPr/>
          </p:nvSpPr>
          <p:spPr>
            <a:xfrm rot="10183708" flipH="1">
              <a:off x="8916313" y="685970"/>
              <a:ext cx="79144" cy="55421"/>
            </a:xfrm>
            <a:custGeom>
              <a:avLst/>
              <a:gdLst/>
              <a:ahLst/>
              <a:cxnLst/>
              <a:rect l="l" t="t" r="r" b="b"/>
              <a:pathLst>
                <a:path w="3166" h="2217" extrusionOk="0">
                  <a:moveTo>
                    <a:pt x="1161" y="1"/>
                  </a:moveTo>
                  <a:cubicBezTo>
                    <a:pt x="1038" y="1"/>
                    <a:pt x="985" y="141"/>
                    <a:pt x="1056" y="599"/>
                  </a:cubicBezTo>
                  <a:cubicBezTo>
                    <a:pt x="1088" y="758"/>
                    <a:pt x="1032" y="802"/>
                    <a:pt x="949" y="802"/>
                  </a:cubicBezTo>
                  <a:cubicBezTo>
                    <a:pt x="850" y="802"/>
                    <a:pt x="710" y="739"/>
                    <a:pt x="633" y="739"/>
                  </a:cubicBezTo>
                  <a:cubicBezTo>
                    <a:pt x="211" y="880"/>
                    <a:pt x="0" y="1091"/>
                    <a:pt x="0" y="1443"/>
                  </a:cubicBezTo>
                  <a:cubicBezTo>
                    <a:pt x="0" y="1795"/>
                    <a:pt x="282" y="2146"/>
                    <a:pt x="633" y="2217"/>
                  </a:cubicBezTo>
                  <a:lnTo>
                    <a:pt x="1126" y="2217"/>
                  </a:lnTo>
                  <a:cubicBezTo>
                    <a:pt x="1478" y="2146"/>
                    <a:pt x="1689" y="2146"/>
                    <a:pt x="1829" y="2006"/>
                  </a:cubicBezTo>
                  <a:cubicBezTo>
                    <a:pt x="2040" y="1795"/>
                    <a:pt x="2322" y="1654"/>
                    <a:pt x="2603" y="1654"/>
                  </a:cubicBezTo>
                  <a:cubicBezTo>
                    <a:pt x="2885" y="1583"/>
                    <a:pt x="3096" y="1513"/>
                    <a:pt x="3096" y="1232"/>
                  </a:cubicBezTo>
                  <a:cubicBezTo>
                    <a:pt x="3166" y="950"/>
                    <a:pt x="2955" y="810"/>
                    <a:pt x="2814" y="599"/>
                  </a:cubicBezTo>
                  <a:cubicBezTo>
                    <a:pt x="2463" y="317"/>
                    <a:pt x="2111" y="458"/>
                    <a:pt x="1689" y="247"/>
                  </a:cubicBezTo>
                  <a:cubicBezTo>
                    <a:pt x="1478" y="141"/>
                    <a:pt x="1284" y="1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18"/>
            <p:cNvSpPr/>
            <p:nvPr/>
          </p:nvSpPr>
          <p:spPr>
            <a:xfrm rot="10183708" flipH="1">
              <a:off x="9014026" y="221674"/>
              <a:ext cx="75644" cy="51421"/>
            </a:xfrm>
            <a:custGeom>
              <a:avLst/>
              <a:gdLst/>
              <a:ahLst/>
              <a:cxnLst/>
              <a:rect l="l" t="t" r="r" b="b"/>
              <a:pathLst>
                <a:path w="3026" h="2057" extrusionOk="0">
                  <a:moveTo>
                    <a:pt x="2405" y="0"/>
                  </a:moveTo>
                  <a:cubicBezTo>
                    <a:pt x="2308" y="0"/>
                    <a:pt x="2208" y="23"/>
                    <a:pt x="2111" y="71"/>
                  </a:cubicBezTo>
                  <a:cubicBezTo>
                    <a:pt x="1759" y="142"/>
                    <a:pt x="1337" y="282"/>
                    <a:pt x="985" y="282"/>
                  </a:cubicBezTo>
                  <a:cubicBezTo>
                    <a:pt x="282" y="423"/>
                    <a:pt x="0" y="1197"/>
                    <a:pt x="422" y="1760"/>
                  </a:cubicBezTo>
                  <a:cubicBezTo>
                    <a:pt x="621" y="1978"/>
                    <a:pt x="814" y="2056"/>
                    <a:pt x="1002" y="2056"/>
                  </a:cubicBezTo>
                  <a:cubicBezTo>
                    <a:pt x="1483" y="2056"/>
                    <a:pt x="1938" y="1549"/>
                    <a:pt x="2392" y="1549"/>
                  </a:cubicBezTo>
                  <a:cubicBezTo>
                    <a:pt x="2814" y="1549"/>
                    <a:pt x="3025" y="1056"/>
                    <a:pt x="3025" y="634"/>
                  </a:cubicBezTo>
                  <a:cubicBezTo>
                    <a:pt x="3025" y="255"/>
                    <a:pt x="2733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18"/>
            <p:cNvSpPr/>
            <p:nvPr/>
          </p:nvSpPr>
          <p:spPr>
            <a:xfrm rot="10183708" flipH="1">
              <a:off x="8848216" y="857405"/>
              <a:ext cx="77394" cy="55646"/>
            </a:xfrm>
            <a:custGeom>
              <a:avLst/>
              <a:gdLst/>
              <a:ahLst/>
              <a:cxnLst/>
              <a:rect l="l" t="t" r="r" b="b"/>
              <a:pathLst>
                <a:path w="3096" h="2226" extrusionOk="0">
                  <a:moveTo>
                    <a:pt x="1841" y="1"/>
                  </a:moveTo>
                  <a:cubicBezTo>
                    <a:pt x="1499" y="1"/>
                    <a:pt x="1167" y="203"/>
                    <a:pt x="1056" y="537"/>
                  </a:cubicBezTo>
                  <a:cubicBezTo>
                    <a:pt x="915" y="888"/>
                    <a:pt x="704" y="1170"/>
                    <a:pt x="423" y="1381"/>
                  </a:cubicBezTo>
                  <a:cubicBezTo>
                    <a:pt x="1" y="1592"/>
                    <a:pt x="141" y="2084"/>
                    <a:pt x="563" y="2225"/>
                  </a:cubicBezTo>
                  <a:lnTo>
                    <a:pt x="1126" y="2225"/>
                  </a:lnTo>
                  <a:cubicBezTo>
                    <a:pt x="1478" y="2155"/>
                    <a:pt x="1900" y="2084"/>
                    <a:pt x="2252" y="1944"/>
                  </a:cubicBezTo>
                  <a:cubicBezTo>
                    <a:pt x="3096" y="1522"/>
                    <a:pt x="3025" y="326"/>
                    <a:pt x="2111" y="44"/>
                  </a:cubicBezTo>
                  <a:cubicBezTo>
                    <a:pt x="2023" y="15"/>
                    <a:pt x="1932" y="1"/>
                    <a:pt x="1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18"/>
            <p:cNvSpPr/>
            <p:nvPr/>
          </p:nvSpPr>
          <p:spPr>
            <a:xfrm rot="10183708" flipH="1">
              <a:off x="9035322" y="950559"/>
              <a:ext cx="91143" cy="40222"/>
            </a:xfrm>
            <a:custGeom>
              <a:avLst/>
              <a:gdLst/>
              <a:ahLst/>
              <a:cxnLst/>
              <a:rect l="l" t="t" r="r" b="b"/>
              <a:pathLst>
                <a:path w="3646" h="1609" extrusionOk="0">
                  <a:moveTo>
                    <a:pt x="1193" y="0"/>
                  </a:moveTo>
                  <a:cubicBezTo>
                    <a:pt x="556" y="0"/>
                    <a:pt x="222" y="383"/>
                    <a:pt x="58" y="1149"/>
                  </a:cubicBezTo>
                  <a:cubicBezTo>
                    <a:pt x="0" y="1379"/>
                    <a:pt x="130" y="1609"/>
                    <a:pt x="295" y="1609"/>
                  </a:cubicBezTo>
                  <a:cubicBezTo>
                    <a:pt x="332" y="1609"/>
                    <a:pt x="371" y="1597"/>
                    <a:pt x="409" y="1572"/>
                  </a:cubicBezTo>
                  <a:cubicBezTo>
                    <a:pt x="657" y="1407"/>
                    <a:pt x="952" y="1338"/>
                    <a:pt x="1239" y="1338"/>
                  </a:cubicBezTo>
                  <a:cubicBezTo>
                    <a:pt x="1443" y="1338"/>
                    <a:pt x="1641" y="1373"/>
                    <a:pt x="1816" y="1431"/>
                  </a:cubicBezTo>
                  <a:cubicBezTo>
                    <a:pt x="2309" y="1360"/>
                    <a:pt x="2801" y="1220"/>
                    <a:pt x="3223" y="868"/>
                  </a:cubicBezTo>
                  <a:cubicBezTo>
                    <a:pt x="3434" y="727"/>
                    <a:pt x="3645" y="657"/>
                    <a:pt x="3575" y="305"/>
                  </a:cubicBezTo>
                  <a:cubicBezTo>
                    <a:pt x="3528" y="118"/>
                    <a:pt x="3387" y="86"/>
                    <a:pt x="3236" y="86"/>
                  </a:cubicBezTo>
                  <a:cubicBezTo>
                    <a:pt x="3161" y="86"/>
                    <a:pt x="3083" y="94"/>
                    <a:pt x="3012" y="94"/>
                  </a:cubicBezTo>
                  <a:cubicBezTo>
                    <a:pt x="2801" y="129"/>
                    <a:pt x="2590" y="147"/>
                    <a:pt x="2388" y="147"/>
                  </a:cubicBezTo>
                  <a:cubicBezTo>
                    <a:pt x="2186" y="147"/>
                    <a:pt x="1992" y="129"/>
                    <a:pt x="1816" y="94"/>
                  </a:cubicBezTo>
                  <a:cubicBezTo>
                    <a:pt x="1582" y="32"/>
                    <a:pt x="1375" y="0"/>
                    <a:pt x="1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18"/>
            <p:cNvSpPr/>
            <p:nvPr/>
          </p:nvSpPr>
          <p:spPr>
            <a:xfrm rot="10183708" flipH="1">
              <a:off x="8658130" y="181888"/>
              <a:ext cx="63320" cy="53496"/>
            </a:xfrm>
            <a:custGeom>
              <a:avLst/>
              <a:gdLst/>
              <a:ahLst/>
              <a:cxnLst/>
              <a:rect l="l" t="t" r="r" b="b"/>
              <a:pathLst>
                <a:path w="2533" h="2140" extrusionOk="0">
                  <a:moveTo>
                    <a:pt x="1253" y="0"/>
                  </a:moveTo>
                  <a:cubicBezTo>
                    <a:pt x="935" y="0"/>
                    <a:pt x="614" y="142"/>
                    <a:pt x="422" y="381"/>
                  </a:cubicBezTo>
                  <a:cubicBezTo>
                    <a:pt x="141" y="662"/>
                    <a:pt x="0" y="1084"/>
                    <a:pt x="282" y="1366"/>
                  </a:cubicBezTo>
                  <a:cubicBezTo>
                    <a:pt x="633" y="1858"/>
                    <a:pt x="1196" y="2139"/>
                    <a:pt x="1759" y="2139"/>
                  </a:cubicBezTo>
                  <a:cubicBezTo>
                    <a:pt x="2251" y="2139"/>
                    <a:pt x="2533" y="1858"/>
                    <a:pt x="2533" y="1436"/>
                  </a:cubicBezTo>
                  <a:cubicBezTo>
                    <a:pt x="2392" y="873"/>
                    <a:pt x="2111" y="451"/>
                    <a:pt x="1689" y="99"/>
                  </a:cubicBezTo>
                  <a:cubicBezTo>
                    <a:pt x="1553" y="32"/>
                    <a:pt x="1404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18"/>
            <p:cNvSpPr/>
            <p:nvPr/>
          </p:nvSpPr>
          <p:spPr>
            <a:xfrm rot="10183708" flipH="1">
              <a:off x="8703304" y="326356"/>
              <a:ext cx="56296" cy="72395"/>
            </a:xfrm>
            <a:custGeom>
              <a:avLst/>
              <a:gdLst/>
              <a:ahLst/>
              <a:cxnLst/>
              <a:rect l="l" t="t" r="r" b="b"/>
              <a:pathLst>
                <a:path w="2252" h="2896" extrusionOk="0">
                  <a:moveTo>
                    <a:pt x="744" y="1"/>
                  </a:moveTo>
                  <a:cubicBezTo>
                    <a:pt x="707" y="1"/>
                    <a:pt x="671" y="4"/>
                    <a:pt x="634" y="11"/>
                  </a:cubicBezTo>
                  <a:cubicBezTo>
                    <a:pt x="282" y="82"/>
                    <a:pt x="1" y="504"/>
                    <a:pt x="141" y="856"/>
                  </a:cubicBezTo>
                  <a:cubicBezTo>
                    <a:pt x="282" y="1207"/>
                    <a:pt x="282" y="1559"/>
                    <a:pt x="423" y="1911"/>
                  </a:cubicBezTo>
                  <a:cubicBezTo>
                    <a:pt x="634" y="2474"/>
                    <a:pt x="1197" y="2896"/>
                    <a:pt x="1830" y="2896"/>
                  </a:cubicBezTo>
                  <a:cubicBezTo>
                    <a:pt x="2111" y="2825"/>
                    <a:pt x="2252" y="2685"/>
                    <a:pt x="2252" y="2403"/>
                  </a:cubicBezTo>
                  <a:cubicBezTo>
                    <a:pt x="2252" y="2122"/>
                    <a:pt x="2041" y="2052"/>
                    <a:pt x="1830" y="1840"/>
                  </a:cubicBezTo>
                  <a:cubicBezTo>
                    <a:pt x="1478" y="1489"/>
                    <a:pt x="1267" y="1067"/>
                    <a:pt x="1267" y="574"/>
                  </a:cubicBezTo>
                  <a:cubicBezTo>
                    <a:pt x="1330" y="259"/>
                    <a:pt x="1054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18"/>
            <p:cNvSpPr/>
            <p:nvPr/>
          </p:nvSpPr>
          <p:spPr>
            <a:xfrm rot="10183708" flipH="1">
              <a:off x="8699122" y="467547"/>
              <a:ext cx="72120" cy="57921"/>
            </a:xfrm>
            <a:custGeom>
              <a:avLst/>
              <a:gdLst/>
              <a:ahLst/>
              <a:cxnLst/>
              <a:rect l="l" t="t" r="r" b="b"/>
              <a:pathLst>
                <a:path w="2885" h="2317" extrusionOk="0">
                  <a:moveTo>
                    <a:pt x="2269" y="0"/>
                  </a:moveTo>
                  <a:cubicBezTo>
                    <a:pt x="2216" y="0"/>
                    <a:pt x="2163" y="9"/>
                    <a:pt x="2111" y="27"/>
                  </a:cubicBezTo>
                  <a:cubicBezTo>
                    <a:pt x="1829" y="97"/>
                    <a:pt x="1548" y="238"/>
                    <a:pt x="1478" y="519"/>
                  </a:cubicBezTo>
                  <a:cubicBezTo>
                    <a:pt x="1266" y="941"/>
                    <a:pt x="915" y="1223"/>
                    <a:pt x="493" y="1223"/>
                  </a:cubicBezTo>
                  <a:cubicBezTo>
                    <a:pt x="282" y="1293"/>
                    <a:pt x="141" y="1434"/>
                    <a:pt x="71" y="1645"/>
                  </a:cubicBezTo>
                  <a:cubicBezTo>
                    <a:pt x="0" y="1926"/>
                    <a:pt x="0" y="2208"/>
                    <a:pt x="282" y="2278"/>
                  </a:cubicBezTo>
                  <a:cubicBezTo>
                    <a:pt x="335" y="2305"/>
                    <a:pt x="384" y="2316"/>
                    <a:pt x="428" y="2316"/>
                  </a:cubicBezTo>
                  <a:cubicBezTo>
                    <a:pt x="614" y="2316"/>
                    <a:pt x="717" y="2110"/>
                    <a:pt x="774" y="1997"/>
                  </a:cubicBezTo>
                  <a:cubicBezTo>
                    <a:pt x="844" y="1856"/>
                    <a:pt x="844" y="1645"/>
                    <a:pt x="985" y="1574"/>
                  </a:cubicBezTo>
                  <a:cubicBezTo>
                    <a:pt x="1205" y="1728"/>
                    <a:pt x="1451" y="1800"/>
                    <a:pt x="1691" y="1800"/>
                  </a:cubicBezTo>
                  <a:cubicBezTo>
                    <a:pt x="2221" y="1800"/>
                    <a:pt x="2717" y="1452"/>
                    <a:pt x="2814" y="871"/>
                  </a:cubicBezTo>
                  <a:cubicBezTo>
                    <a:pt x="2884" y="660"/>
                    <a:pt x="2884" y="379"/>
                    <a:pt x="2744" y="238"/>
                  </a:cubicBezTo>
                  <a:cubicBezTo>
                    <a:pt x="2585" y="80"/>
                    <a:pt x="2427" y="0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18"/>
            <p:cNvSpPr/>
            <p:nvPr/>
          </p:nvSpPr>
          <p:spPr>
            <a:xfrm rot="10183708" flipH="1">
              <a:off x="8975963" y="433705"/>
              <a:ext cx="54521" cy="69245"/>
            </a:xfrm>
            <a:custGeom>
              <a:avLst/>
              <a:gdLst/>
              <a:ahLst/>
              <a:cxnLst/>
              <a:rect l="l" t="t" r="r" b="b"/>
              <a:pathLst>
                <a:path w="2181" h="2770" extrusionOk="0">
                  <a:moveTo>
                    <a:pt x="1646" y="0"/>
                  </a:moveTo>
                  <a:cubicBezTo>
                    <a:pt x="1587" y="0"/>
                    <a:pt x="1530" y="9"/>
                    <a:pt x="1477" y="26"/>
                  </a:cubicBezTo>
                  <a:cubicBezTo>
                    <a:pt x="985" y="167"/>
                    <a:pt x="563" y="519"/>
                    <a:pt x="352" y="1011"/>
                  </a:cubicBezTo>
                  <a:cubicBezTo>
                    <a:pt x="211" y="1222"/>
                    <a:pt x="0" y="1574"/>
                    <a:pt x="211" y="1715"/>
                  </a:cubicBezTo>
                  <a:cubicBezTo>
                    <a:pt x="563" y="1996"/>
                    <a:pt x="915" y="2348"/>
                    <a:pt x="1196" y="2770"/>
                  </a:cubicBezTo>
                  <a:lnTo>
                    <a:pt x="1266" y="2770"/>
                  </a:lnTo>
                  <a:cubicBezTo>
                    <a:pt x="1759" y="2629"/>
                    <a:pt x="1899" y="2066"/>
                    <a:pt x="1618" y="1785"/>
                  </a:cubicBezTo>
                  <a:cubicBezTo>
                    <a:pt x="1477" y="1574"/>
                    <a:pt x="1407" y="1433"/>
                    <a:pt x="1548" y="1222"/>
                  </a:cubicBezTo>
                  <a:cubicBezTo>
                    <a:pt x="1688" y="1082"/>
                    <a:pt x="1829" y="941"/>
                    <a:pt x="1970" y="800"/>
                  </a:cubicBezTo>
                  <a:cubicBezTo>
                    <a:pt x="2111" y="660"/>
                    <a:pt x="2181" y="448"/>
                    <a:pt x="2111" y="237"/>
                  </a:cubicBezTo>
                  <a:cubicBezTo>
                    <a:pt x="2005" y="79"/>
                    <a:pt x="1820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18"/>
            <p:cNvSpPr/>
            <p:nvPr/>
          </p:nvSpPr>
          <p:spPr>
            <a:xfrm rot="10183708" flipH="1">
              <a:off x="8823874" y="770559"/>
              <a:ext cx="77394" cy="39422"/>
            </a:xfrm>
            <a:custGeom>
              <a:avLst/>
              <a:gdLst/>
              <a:ahLst/>
              <a:cxnLst/>
              <a:rect l="l" t="t" r="r" b="b"/>
              <a:pathLst>
                <a:path w="3096" h="1577" extrusionOk="0">
                  <a:moveTo>
                    <a:pt x="2287" y="0"/>
                  </a:moveTo>
                  <a:cubicBezTo>
                    <a:pt x="2172" y="0"/>
                    <a:pt x="2060" y="32"/>
                    <a:pt x="1970" y="99"/>
                  </a:cubicBezTo>
                  <a:cubicBezTo>
                    <a:pt x="1688" y="240"/>
                    <a:pt x="1337" y="310"/>
                    <a:pt x="1055" y="310"/>
                  </a:cubicBezTo>
                  <a:cubicBezTo>
                    <a:pt x="774" y="310"/>
                    <a:pt x="493" y="451"/>
                    <a:pt x="282" y="662"/>
                  </a:cubicBezTo>
                  <a:cubicBezTo>
                    <a:pt x="70" y="803"/>
                    <a:pt x="0" y="1084"/>
                    <a:pt x="141" y="1295"/>
                  </a:cubicBezTo>
                  <a:cubicBezTo>
                    <a:pt x="211" y="1506"/>
                    <a:pt x="422" y="1577"/>
                    <a:pt x="633" y="1577"/>
                  </a:cubicBezTo>
                  <a:cubicBezTo>
                    <a:pt x="809" y="1506"/>
                    <a:pt x="1003" y="1471"/>
                    <a:pt x="1205" y="1471"/>
                  </a:cubicBezTo>
                  <a:cubicBezTo>
                    <a:pt x="1407" y="1471"/>
                    <a:pt x="1618" y="1506"/>
                    <a:pt x="1829" y="1577"/>
                  </a:cubicBezTo>
                  <a:cubicBezTo>
                    <a:pt x="2111" y="1577"/>
                    <a:pt x="2322" y="1436"/>
                    <a:pt x="2603" y="1295"/>
                  </a:cubicBezTo>
                  <a:cubicBezTo>
                    <a:pt x="2884" y="1084"/>
                    <a:pt x="3095" y="733"/>
                    <a:pt x="2884" y="381"/>
                  </a:cubicBezTo>
                  <a:cubicBezTo>
                    <a:pt x="2789" y="142"/>
                    <a:pt x="2531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18"/>
            <p:cNvSpPr/>
            <p:nvPr/>
          </p:nvSpPr>
          <p:spPr>
            <a:xfrm rot="10183708" flipH="1">
              <a:off x="8931410" y="1132360"/>
              <a:ext cx="61570" cy="47971"/>
            </a:xfrm>
            <a:custGeom>
              <a:avLst/>
              <a:gdLst/>
              <a:ahLst/>
              <a:cxnLst/>
              <a:rect l="l" t="t" r="r" b="b"/>
              <a:pathLst>
                <a:path w="2463" h="1919" extrusionOk="0">
                  <a:moveTo>
                    <a:pt x="773" y="0"/>
                  </a:moveTo>
                  <a:cubicBezTo>
                    <a:pt x="481" y="0"/>
                    <a:pt x="249" y="241"/>
                    <a:pt x="142" y="565"/>
                  </a:cubicBezTo>
                  <a:cubicBezTo>
                    <a:pt x="1" y="846"/>
                    <a:pt x="212" y="1268"/>
                    <a:pt x="564" y="1338"/>
                  </a:cubicBezTo>
                  <a:cubicBezTo>
                    <a:pt x="845" y="1409"/>
                    <a:pt x="1056" y="1549"/>
                    <a:pt x="1267" y="1760"/>
                  </a:cubicBezTo>
                  <a:cubicBezTo>
                    <a:pt x="1408" y="1866"/>
                    <a:pt x="1566" y="1919"/>
                    <a:pt x="1716" y="1919"/>
                  </a:cubicBezTo>
                  <a:cubicBezTo>
                    <a:pt x="1865" y="1919"/>
                    <a:pt x="2006" y="1866"/>
                    <a:pt x="2111" y="1760"/>
                  </a:cubicBezTo>
                  <a:cubicBezTo>
                    <a:pt x="2322" y="1620"/>
                    <a:pt x="2463" y="1409"/>
                    <a:pt x="2463" y="1127"/>
                  </a:cubicBezTo>
                  <a:cubicBezTo>
                    <a:pt x="2393" y="1127"/>
                    <a:pt x="2393" y="987"/>
                    <a:pt x="2393" y="916"/>
                  </a:cubicBezTo>
                  <a:cubicBezTo>
                    <a:pt x="1971" y="565"/>
                    <a:pt x="1548" y="283"/>
                    <a:pt x="1056" y="72"/>
                  </a:cubicBezTo>
                  <a:cubicBezTo>
                    <a:pt x="957" y="23"/>
                    <a:pt x="862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18"/>
            <p:cNvSpPr/>
            <p:nvPr/>
          </p:nvSpPr>
          <p:spPr>
            <a:xfrm rot="10183708" flipH="1">
              <a:off x="9030091" y="712566"/>
              <a:ext cx="42222" cy="57621"/>
            </a:xfrm>
            <a:custGeom>
              <a:avLst/>
              <a:gdLst/>
              <a:ahLst/>
              <a:cxnLst/>
              <a:rect l="l" t="t" r="r" b="b"/>
              <a:pathLst>
                <a:path w="1689" h="2305" extrusionOk="0">
                  <a:moveTo>
                    <a:pt x="1126" y="1"/>
                  </a:moveTo>
                  <a:cubicBezTo>
                    <a:pt x="1003" y="1"/>
                    <a:pt x="880" y="18"/>
                    <a:pt x="774" y="53"/>
                  </a:cubicBezTo>
                  <a:cubicBezTo>
                    <a:pt x="282" y="335"/>
                    <a:pt x="0" y="968"/>
                    <a:pt x="71" y="1812"/>
                  </a:cubicBezTo>
                  <a:cubicBezTo>
                    <a:pt x="141" y="2093"/>
                    <a:pt x="352" y="2304"/>
                    <a:pt x="563" y="2304"/>
                  </a:cubicBezTo>
                  <a:cubicBezTo>
                    <a:pt x="985" y="2304"/>
                    <a:pt x="1056" y="2093"/>
                    <a:pt x="1196" y="1742"/>
                  </a:cubicBezTo>
                  <a:cubicBezTo>
                    <a:pt x="1337" y="1390"/>
                    <a:pt x="1478" y="1038"/>
                    <a:pt x="1618" y="686"/>
                  </a:cubicBezTo>
                  <a:cubicBezTo>
                    <a:pt x="1689" y="475"/>
                    <a:pt x="1689" y="264"/>
                    <a:pt x="1478" y="53"/>
                  </a:cubicBezTo>
                  <a:cubicBezTo>
                    <a:pt x="1372" y="18"/>
                    <a:pt x="1249" y="1"/>
                    <a:pt x="1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18"/>
            <p:cNvSpPr/>
            <p:nvPr/>
          </p:nvSpPr>
          <p:spPr>
            <a:xfrm rot="10183708" flipH="1">
              <a:off x="8731707" y="432786"/>
              <a:ext cx="61570" cy="34347"/>
            </a:xfrm>
            <a:custGeom>
              <a:avLst/>
              <a:gdLst/>
              <a:ahLst/>
              <a:cxnLst/>
              <a:rect l="l" t="t" r="r" b="b"/>
              <a:pathLst>
                <a:path w="2463" h="1374" extrusionOk="0">
                  <a:moveTo>
                    <a:pt x="1573" y="1"/>
                  </a:moveTo>
                  <a:cubicBezTo>
                    <a:pt x="1209" y="1"/>
                    <a:pt x="834" y="66"/>
                    <a:pt x="422" y="169"/>
                  </a:cubicBezTo>
                  <a:cubicBezTo>
                    <a:pt x="71" y="310"/>
                    <a:pt x="0" y="802"/>
                    <a:pt x="282" y="1013"/>
                  </a:cubicBezTo>
                  <a:cubicBezTo>
                    <a:pt x="638" y="1236"/>
                    <a:pt x="1050" y="1374"/>
                    <a:pt x="1448" y="1374"/>
                  </a:cubicBezTo>
                  <a:cubicBezTo>
                    <a:pt x="1679" y="1374"/>
                    <a:pt x="1904" y="1327"/>
                    <a:pt x="2111" y="1224"/>
                  </a:cubicBezTo>
                  <a:cubicBezTo>
                    <a:pt x="2322" y="1154"/>
                    <a:pt x="2462" y="872"/>
                    <a:pt x="2462" y="661"/>
                  </a:cubicBezTo>
                  <a:cubicBezTo>
                    <a:pt x="2462" y="380"/>
                    <a:pt x="2322" y="99"/>
                    <a:pt x="1970" y="28"/>
                  </a:cubicBezTo>
                  <a:cubicBezTo>
                    <a:pt x="1838" y="9"/>
                    <a:pt x="1706" y="1"/>
                    <a:pt x="1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18"/>
            <p:cNvSpPr/>
            <p:nvPr/>
          </p:nvSpPr>
          <p:spPr>
            <a:xfrm rot="10183708" flipH="1">
              <a:off x="8952486" y="1130487"/>
              <a:ext cx="49246" cy="51421"/>
            </a:xfrm>
            <a:custGeom>
              <a:avLst/>
              <a:gdLst/>
              <a:ahLst/>
              <a:cxnLst/>
              <a:rect l="l" t="t" r="r" b="b"/>
              <a:pathLst>
                <a:path w="1970" h="2057" extrusionOk="0">
                  <a:moveTo>
                    <a:pt x="1518" y="0"/>
                  </a:moveTo>
                  <a:cubicBezTo>
                    <a:pt x="1481" y="0"/>
                    <a:pt x="1444" y="5"/>
                    <a:pt x="1407" y="14"/>
                  </a:cubicBezTo>
                  <a:cubicBezTo>
                    <a:pt x="774" y="154"/>
                    <a:pt x="211" y="717"/>
                    <a:pt x="71" y="1421"/>
                  </a:cubicBezTo>
                  <a:cubicBezTo>
                    <a:pt x="0" y="1632"/>
                    <a:pt x="141" y="1843"/>
                    <a:pt x="352" y="1983"/>
                  </a:cubicBezTo>
                  <a:cubicBezTo>
                    <a:pt x="427" y="2033"/>
                    <a:pt x="510" y="2057"/>
                    <a:pt x="593" y="2057"/>
                  </a:cubicBezTo>
                  <a:cubicBezTo>
                    <a:pt x="745" y="2057"/>
                    <a:pt x="894" y="1979"/>
                    <a:pt x="985" y="1843"/>
                  </a:cubicBezTo>
                  <a:cubicBezTo>
                    <a:pt x="1267" y="1491"/>
                    <a:pt x="1548" y="1139"/>
                    <a:pt x="1829" y="788"/>
                  </a:cubicBezTo>
                  <a:cubicBezTo>
                    <a:pt x="1900" y="647"/>
                    <a:pt x="1900" y="577"/>
                    <a:pt x="1970" y="436"/>
                  </a:cubicBezTo>
                  <a:cubicBezTo>
                    <a:pt x="1970" y="191"/>
                    <a:pt x="1758" y="0"/>
                    <a:pt x="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18"/>
            <p:cNvSpPr/>
            <p:nvPr/>
          </p:nvSpPr>
          <p:spPr>
            <a:xfrm rot="10183708" flipH="1">
              <a:off x="8491611" y="276563"/>
              <a:ext cx="40472" cy="65720"/>
            </a:xfrm>
            <a:custGeom>
              <a:avLst/>
              <a:gdLst/>
              <a:ahLst/>
              <a:cxnLst/>
              <a:rect l="l" t="t" r="r" b="b"/>
              <a:pathLst>
                <a:path w="1619" h="2629" extrusionOk="0">
                  <a:moveTo>
                    <a:pt x="500" y="1"/>
                  </a:moveTo>
                  <a:cubicBezTo>
                    <a:pt x="452" y="1"/>
                    <a:pt x="402" y="7"/>
                    <a:pt x="352" y="19"/>
                  </a:cubicBezTo>
                  <a:cubicBezTo>
                    <a:pt x="141" y="19"/>
                    <a:pt x="1" y="301"/>
                    <a:pt x="71" y="512"/>
                  </a:cubicBezTo>
                  <a:cubicBezTo>
                    <a:pt x="71" y="793"/>
                    <a:pt x="352" y="934"/>
                    <a:pt x="212" y="1285"/>
                  </a:cubicBezTo>
                  <a:cubicBezTo>
                    <a:pt x="141" y="1708"/>
                    <a:pt x="282" y="2200"/>
                    <a:pt x="704" y="2481"/>
                  </a:cubicBezTo>
                  <a:cubicBezTo>
                    <a:pt x="791" y="2568"/>
                    <a:pt x="932" y="2628"/>
                    <a:pt x="1076" y="2628"/>
                  </a:cubicBezTo>
                  <a:cubicBezTo>
                    <a:pt x="1166" y="2628"/>
                    <a:pt x="1257" y="2605"/>
                    <a:pt x="1337" y="2552"/>
                  </a:cubicBezTo>
                  <a:cubicBezTo>
                    <a:pt x="1619" y="2411"/>
                    <a:pt x="1478" y="2200"/>
                    <a:pt x="1408" y="1989"/>
                  </a:cubicBezTo>
                  <a:cubicBezTo>
                    <a:pt x="1267" y="1426"/>
                    <a:pt x="774" y="1004"/>
                    <a:pt x="915" y="301"/>
                  </a:cubicBezTo>
                  <a:cubicBezTo>
                    <a:pt x="915" y="127"/>
                    <a:pt x="725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18"/>
            <p:cNvSpPr/>
            <p:nvPr/>
          </p:nvSpPr>
          <p:spPr>
            <a:xfrm rot="10183708" flipH="1">
              <a:off x="8959752" y="818544"/>
              <a:ext cx="45747" cy="45747"/>
            </a:xfrm>
            <a:custGeom>
              <a:avLst/>
              <a:gdLst/>
              <a:ahLst/>
              <a:cxnLst/>
              <a:rect l="l" t="t" r="r" b="b"/>
              <a:pathLst>
                <a:path w="1830" h="1830" extrusionOk="0">
                  <a:moveTo>
                    <a:pt x="1197" y="0"/>
                  </a:moveTo>
                  <a:cubicBezTo>
                    <a:pt x="1203" y="5"/>
                    <a:pt x="1210" y="9"/>
                    <a:pt x="1216" y="14"/>
                  </a:cubicBezTo>
                  <a:lnTo>
                    <a:pt x="1216" y="14"/>
                  </a:lnTo>
                  <a:lnTo>
                    <a:pt x="1267" y="0"/>
                  </a:lnTo>
                  <a:close/>
                  <a:moveTo>
                    <a:pt x="1216" y="14"/>
                  </a:moveTo>
                  <a:lnTo>
                    <a:pt x="212" y="282"/>
                  </a:lnTo>
                  <a:cubicBezTo>
                    <a:pt x="141" y="493"/>
                    <a:pt x="71" y="633"/>
                    <a:pt x="71" y="844"/>
                  </a:cubicBezTo>
                  <a:cubicBezTo>
                    <a:pt x="1" y="1196"/>
                    <a:pt x="212" y="1618"/>
                    <a:pt x="564" y="1759"/>
                  </a:cubicBezTo>
                  <a:cubicBezTo>
                    <a:pt x="681" y="1806"/>
                    <a:pt x="798" y="1829"/>
                    <a:pt x="913" y="1829"/>
                  </a:cubicBezTo>
                  <a:cubicBezTo>
                    <a:pt x="1142" y="1829"/>
                    <a:pt x="1361" y="1735"/>
                    <a:pt x="1548" y="1548"/>
                  </a:cubicBezTo>
                  <a:cubicBezTo>
                    <a:pt x="1759" y="1266"/>
                    <a:pt x="1830" y="844"/>
                    <a:pt x="1619" y="563"/>
                  </a:cubicBezTo>
                  <a:cubicBezTo>
                    <a:pt x="1551" y="359"/>
                    <a:pt x="1417" y="154"/>
                    <a:pt x="1216" y="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18"/>
            <p:cNvSpPr/>
            <p:nvPr/>
          </p:nvSpPr>
          <p:spPr>
            <a:xfrm rot="10183708" flipH="1">
              <a:off x="9035099" y="1546159"/>
              <a:ext cx="38722" cy="43997"/>
            </a:xfrm>
            <a:custGeom>
              <a:avLst/>
              <a:gdLst/>
              <a:ahLst/>
              <a:cxnLst/>
              <a:rect l="l" t="t" r="r" b="b"/>
              <a:pathLst>
                <a:path w="1549" h="1760" extrusionOk="0">
                  <a:moveTo>
                    <a:pt x="634" y="1"/>
                  </a:moveTo>
                  <a:cubicBezTo>
                    <a:pt x="282" y="1"/>
                    <a:pt x="1" y="423"/>
                    <a:pt x="1" y="985"/>
                  </a:cubicBezTo>
                  <a:cubicBezTo>
                    <a:pt x="1" y="1408"/>
                    <a:pt x="282" y="1759"/>
                    <a:pt x="704" y="1759"/>
                  </a:cubicBezTo>
                  <a:cubicBezTo>
                    <a:pt x="1196" y="1689"/>
                    <a:pt x="1548" y="1267"/>
                    <a:pt x="1548" y="774"/>
                  </a:cubicBezTo>
                  <a:cubicBezTo>
                    <a:pt x="1478" y="352"/>
                    <a:pt x="1126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18"/>
            <p:cNvSpPr/>
            <p:nvPr/>
          </p:nvSpPr>
          <p:spPr>
            <a:xfrm rot="10183708" flipH="1">
              <a:off x="8866303" y="1332754"/>
              <a:ext cx="48596" cy="36722"/>
            </a:xfrm>
            <a:custGeom>
              <a:avLst/>
              <a:gdLst/>
              <a:ahLst/>
              <a:cxnLst/>
              <a:rect l="l" t="t" r="r" b="b"/>
              <a:pathLst>
                <a:path w="1944" h="1469" extrusionOk="0">
                  <a:moveTo>
                    <a:pt x="748" y="0"/>
                  </a:moveTo>
                  <a:cubicBezTo>
                    <a:pt x="537" y="0"/>
                    <a:pt x="326" y="36"/>
                    <a:pt x="115" y="106"/>
                  </a:cubicBezTo>
                  <a:lnTo>
                    <a:pt x="185" y="106"/>
                  </a:lnTo>
                  <a:cubicBezTo>
                    <a:pt x="0" y="1030"/>
                    <a:pt x="247" y="1469"/>
                    <a:pt x="879" y="1469"/>
                  </a:cubicBezTo>
                  <a:cubicBezTo>
                    <a:pt x="968" y="1469"/>
                    <a:pt x="1065" y="1460"/>
                    <a:pt x="1170" y="1442"/>
                  </a:cubicBezTo>
                  <a:cubicBezTo>
                    <a:pt x="1522" y="1442"/>
                    <a:pt x="1803" y="1372"/>
                    <a:pt x="1874" y="1020"/>
                  </a:cubicBezTo>
                  <a:cubicBezTo>
                    <a:pt x="1944" y="669"/>
                    <a:pt x="1733" y="247"/>
                    <a:pt x="1381" y="106"/>
                  </a:cubicBezTo>
                  <a:cubicBezTo>
                    <a:pt x="1170" y="36"/>
                    <a:pt x="959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18"/>
            <p:cNvSpPr/>
            <p:nvPr/>
          </p:nvSpPr>
          <p:spPr>
            <a:xfrm rot="10183708" flipH="1">
              <a:off x="8884137" y="976106"/>
              <a:ext cx="47496" cy="39947"/>
            </a:xfrm>
            <a:custGeom>
              <a:avLst/>
              <a:gdLst/>
              <a:ahLst/>
              <a:cxnLst/>
              <a:rect l="l" t="t" r="r" b="b"/>
              <a:pathLst>
                <a:path w="1900" h="1598" extrusionOk="0">
                  <a:moveTo>
                    <a:pt x="688" y="1"/>
                  </a:moveTo>
                  <a:cubicBezTo>
                    <a:pt x="591" y="1"/>
                    <a:pt x="481" y="28"/>
                    <a:pt x="352" y="93"/>
                  </a:cubicBezTo>
                  <a:cubicBezTo>
                    <a:pt x="1" y="304"/>
                    <a:pt x="1" y="656"/>
                    <a:pt x="282" y="1359"/>
                  </a:cubicBezTo>
                  <a:lnTo>
                    <a:pt x="282" y="1429"/>
                  </a:lnTo>
                  <a:lnTo>
                    <a:pt x="352" y="1429"/>
                  </a:lnTo>
                  <a:cubicBezTo>
                    <a:pt x="558" y="1532"/>
                    <a:pt x="802" y="1598"/>
                    <a:pt x="1056" y="1598"/>
                  </a:cubicBezTo>
                  <a:cubicBezTo>
                    <a:pt x="1149" y="1598"/>
                    <a:pt x="1243" y="1589"/>
                    <a:pt x="1337" y="1570"/>
                  </a:cubicBezTo>
                  <a:cubicBezTo>
                    <a:pt x="1759" y="1500"/>
                    <a:pt x="1900" y="1218"/>
                    <a:pt x="1619" y="796"/>
                  </a:cubicBezTo>
                  <a:cubicBezTo>
                    <a:pt x="1548" y="726"/>
                    <a:pt x="1478" y="726"/>
                    <a:pt x="1408" y="585"/>
                  </a:cubicBezTo>
                  <a:cubicBezTo>
                    <a:pt x="1191" y="314"/>
                    <a:pt x="1015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18"/>
            <p:cNvSpPr/>
            <p:nvPr/>
          </p:nvSpPr>
          <p:spPr>
            <a:xfrm rot="10183708" flipH="1">
              <a:off x="8800289" y="880514"/>
              <a:ext cx="54546" cy="34872"/>
            </a:xfrm>
            <a:custGeom>
              <a:avLst/>
              <a:gdLst/>
              <a:ahLst/>
              <a:cxnLst/>
              <a:rect l="l" t="t" r="r" b="b"/>
              <a:pathLst>
                <a:path w="2182" h="1395" extrusionOk="0">
                  <a:moveTo>
                    <a:pt x="1121" y="1"/>
                  </a:moveTo>
                  <a:cubicBezTo>
                    <a:pt x="930" y="1"/>
                    <a:pt x="740" y="40"/>
                    <a:pt x="564" y="128"/>
                  </a:cubicBezTo>
                  <a:cubicBezTo>
                    <a:pt x="212" y="199"/>
                    <a:pt x="1" y="550"/>
                    <a:pt x="71" y="902"/>
                  </a:cubicBezTo>
                  <a:cubicBezTo>
                    <a:pt x="212" y="1324"/>
                    <a:pt x="493" y="1395"/>
                    <a:pt x="915" y="1395"/>
                  </a:cubicBezTo>
                  <a:cubicBezTo>
                    <a:pt x="1337" y="1324"/>
                    <a:pt x="1759" y="1113"/>
                    <a:pt x="2041" y="691"/>
                  </a:cubicBezTo>
                  <a:cubicBezTo>
                    <a:pt x="2182" y="550"/>
                    <a:pt x="2111" y="339"/>
                    <a:pt x="1900" y="199"/>
                  </a:cubicBezTo>
                  <a:cubicBezTo>
                    <a:pt x="1655" y="76"/>
                    <a:pt x="1386" y="1"/>
                    <a:pt x="1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18"/>
            <p:cNvSpPr/>
            <p:nvPr/>
          </p:nvSpPr>
          <p:spPr>
            <a:xfrm rot="10183708" flipH="1">
              <a:off x="8490371" y="367220"/>
              <a:ext cx="38722" cy="48396"/>
            </a:xfrm>
            <a:custGeom>
              <a:avLst/>
              <a:gdLst/>
              <a:ahLst/>
              <a:cxnLst/>
              <a:rect l="l" t="t" r="r" b="b"/>
              <a:pathLst>
                <a:path w="1549" h="1936" extrusionOk="0">
                  <a:moveTo>
                    <a:pt x="493" y="1"/>
                  </a:moveTo>
                  <a:cubicBezTo>
                    <a:pt x="211" y="71"/>
                    <a:pt x="0" y="353"/>
                    <a:pt x="0" y="634"/>
                  </a:cubicBezTo>
                  <a:cubicBezTo>
                    <a:pt x="0" y="1127"/>
                    <a:pt x="352" y="1619"/>
                    <a:pt x="845" y="1830"/>
                  </a:cubicBezTo>
                  <a:cubicBezTo>
                    <a:pt x="915" y="1900"/>
                    <a:pt x="1003" y="1935"/>
                    <a:pt x="1091" y="1935"/>
                  </a:cubicBezTo>
                  <a:cubicBezTo>
                    <a:pt x="1179" y="1935"/>
                    <a:pt x="1267" y="1900"/>
                    <a:pt x="1337" y="1830"/>
                  </a:cubicBezTo>
                  <a:cubicBezTo>
                    <a:pt x="1478" y="1760"/>
                    <a:pt x="1548" y="1549"/>
                    <a:pt x="1478" y="1338"/>
                  </a:cubicBezTo>
                  <a:cubicBezTo>
                    <a:pt x="1267" y="915"/>
                    <a:pt x="1056" y="564"/>
                    <a:pt x="845" y="212"/>
                  </a:cubicBezTo>
                  <a:cubicBezTo>
                    <a:pt x="774" y="142"/>
                    <a:pt x="563" y="7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18"/>
            <p:cNvSpPr/>
            <p:nvPr/>
          </p:nvSpPr>
          <p:spPr>
            <a:xfrm rot="10183708" flipH="1">
              <a:off x="8940183" y="861685"/>
              <a:ext cx="42222" cy="39622"/>
            </a:xfrm>
            <a:custGeom>
              <a:avLst/>
              <a:gdLst/>
              <a:ahLst/>
              <a:cxnLst/>
              <a:rect l="l" t="t" r="r" b="b"/>
              <a:pathLst>
                <a:path w="1689" h="1585" extrusionOk="0">
                  <a:moveTo>
                    <a:pt x="901" y="1"/>
                  </a:moveTo>
                  <a:cubicBezTo>
                    <a:pt x="543" y="1"/>
                    <a:pt x="187" y="263"/>
                    <a:pt x="71" y="670"/>
                  </a:cubicBezTo>
                  <a:cubicBezTo>
                    <a:pt x="1" y="1162"/>
                    <a:pt x="212" y="1514"/>
                    <a:pt x="774" y="1585"/>
                  </a:cubicBezTo>
                  <a:lnTo>
                    <a:pt x="1267" y="1585"/>
                  </a:lnTo>
                  <a:cubicBezTo>
                    <a:pt x="1408" y="1303"/>
                    <a:pt x="1478" y="1022"/>
                    <a:pt x="1619" y="740"/>
                  </a:cubicBezTo>
                  <a:cubicBezTo>
                    <a:pt x="1689" y="389"/>
                    <a:pt x="1478" y="107"/>
                    <a:pt x="1126" y="37"/>
                  </a:cubicBezTo>
                  <a:cubicBezTo>
                    <a:pt x="1053" y="12"/>
                    <a:pt x="977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18"/>
            <p:cNvSpPr/>
            <p:nvPr/>
          </p:nvSpPr>
          <p:spPr>
            <a:xfrm rot="10183708" flipH="1">
              <a:off x="8664614" y="265032"/>
              <a:ext cx="38722" cy="45747"/>
            </a:xfrm>
            <a:custGeom>
              <a:avLst/>
              <a:gdLst/>
              <a:ahLst/>
              <a:cxnLst/>
              <a:rect l="l" t="t" r="r" b="b"/>
              <a:pathLst>
                <a:path w="1549" h="1830" extrusionOk="0">
                  <a:moveTo>
                    <a:pt x="775" y="0"/>
                  </a:moveTo>
                  <a:cubicBezTo>
                    <a:pt x="353" y="71"/>
                    <a:pt x="1" y="493"/>
                    <a:pt x="142" y="985"/>
                  </a:cubicBezTo>
                  <a:cubicBezTo>
                    <a:pt x="142" y="1407"/>
                    <a:pt x="493" y="1829"/>
                    <a:pt x="986" y="1829"/>
                  </a:cubicBezTo>
                  <a:cubicBezTo>
                    <a:pt x="1549" y="1759"/>
                    <a:pt x="1478" y="1337"/>
                    <a:pt x="1478" y="1055"/>
                  </a:cubicBezTo>
                  <a:cubicBezTo>
                    <a:pt x="1478" y="282"/>
                    <a:pt x="1197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18"/>
            <p:cNvSpPr/>
            <p:nvPr/>
          </p:nvSpPr>
          <p:spPr>
            <a:xfrm rot="10183708" flipH="1">
              <a:off x="8967664" y="126584"/>
              <a:ext cx="29923" cy="49746"/>
            </a:xfrm>
            <a:custGeom>
              <a:avLst/>
              <a:gdLst/>
              <a:ahLst/>
              <a:cxnLst/>
              <a:rect l="l" t="t" r="r" b="b"/>
              <a:pathLst>
                <a:path w="1197" h="1990" extrusionOk="0">
                  <a:moveTo>
                    <a:pt x="620" y="0"/>
                  </a:moveTo>
                  <a:cubicBezTo>
                    <a:pt x="360" y="0"/>
                    <a:pt x="105" y="160"/>
                    <a:pt x="71" y="494"/>
                  </a:cubicBezTo>
                  <a:cubicBezTo>
                    <a:pt x="1" y="916"/>
                    <a:pt x="71" y="1338"/>
                    <a:pt x="282" y="1690"/>
                  </a:cubicBezTo>
                  <a:cubicBezTo>
                    <a:pt x="340" y="1863"/>
                    <a:pt x="541" y="1989"/>
                    <a:pt x="767" y="1989"/>
                  </a:cubicBezTo>
                  <a:cubicBezTo>
                    <a:pt x="816" y="1989"/>
                    <a:pt x="866" y="1984"/>
                    <a:pt x="915" y="1971"/>
                  </a:cubicBezTo>
                  <a:cubicBezTo>
                    <a:pt x="1197" y="1830"/>
                    <a:pt x="1197" y="1549"/>
                    <a:pt x="1197" y="1338"/>
                  </a:cubicBezTo>
                  <a:lnTo>
                    <a:pt x="1197" y="846"/>
                  </a:lnTo>
                  <a:lnTo>
                    <a:pt x="1197" y="564"/>
                  </a:lnTo>
                  <a:cubicBezTo>
                    <a:pt x="1197" y="195"/>
                    <a:pt x="906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18"/>
            <p:cNvSpPr/>
            <p:nvPr/>
          </p:nvSpPr>
          <p:spPr>
            <a:xfrm rot="10183708" flipH="1">
              <a:off x="8886944" y="160713"/>
              <a:ext cx="38697" cy="38722"/>
            </a:xfrm>
            <a:custGeom>
              <a:avLst/>
              <a:gdLst/>
              <a:ahLst/>
              <a:cxnLst/>
              <a:rect l="l" t="t" r="r" b="b"/>
              <a:pathLst>
                <a:path w="1548" h="1549" extrusionOk="0">
                  <a:moveTo>
                    <a:pt x="704" y="1"/>
                  </a:moveTo>
                  <a:cubicBezTo>
                    <a:pt x="281" y="71"/>
                    <a:pt x="0" y="423"/>
                    <a:pt x="70" y="845"/>
                  </a:cubicBezTo>
                  <a:cubicBezTo>
                    <a:pt x="70" y="1267"/>
                    <a:pt x="422" y="1548"/>
                    <a:pt x="774" y="1548"/>
                  </a:cubicBezTo>
                  <a:cubicBezTo>
                    <a:pt x="1196" y="1478"/>
                    <a:pt x="1548" y="1126"/>
                    <a:pt x="1477" y="704"/>
                  </a:cubicBezTo>
                  <a:cubicBezTo>
                    <a:pt x="1477" y="282"/>
                    <a:pt x="1126" y="1"/>
                    <a:pt x="7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18"/>
            <p:cNvSpPr/>
            <p:nvPr/>
          </p:nvSpPr>
          <p:spPr>
            <a:xfrm rot="10183708" flipH="1">
              <a:off x="8664499" y="684619"/>
              <a:ext cx="42222" cy="33422"/>
            </a:xfrm>
            <a:custGeom>
              <a:avLst/>
              <a:gdLst/>
              <a:ahLst/>
              <a:cxnLst/>
              <a:rect l="l" t="t" r="r" b="b"/>
              <a:pathLst>
                <a:path w="1689" h="1337" extrusionOk="0">
                  <a:moveTo>
                    <a:pt x="633" y="0"/>
                  </a:moveTo>
                  <a:cubicBezTo>
                    <a:pt x="282" y="0"/>
                    <a:pt x="0" y="352"/>
                    <a:pt x="0" y="704"/>
                  </a:cubicBezTo>
                  <a:cubicBezTo>
                    <a:pt x="71" y="1126"/>
                    <a:pt x="493" y="1337"/>
                    <a:pt x="1056" y="1337"/>
                  </a:cubicBezTo>
                  <a:cubicBezTo>
                    <a:pt x="1337" y="1266"/>
                    <a:pt x="1689" y="1126"/>
                    <a:pt x="1689" y="774"/>
                  </a:cubicBezTo>
                  <a:cubicBezTo>
                    <a:pt x="1689" y="422"/>
                    <a:pt x="1056" y="0"/>
                    <a:pt x="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18"/>
            <p:cNvSpPr/>
            <p:nvPr/>
          </p:nvSpPr>
          <p:spPr>
            <a:xfrm rot="10183708" flipH="1">
              <a:off x="8895814" y="281918"/>
              <a:ext cx="40472" cy="38697"/>
            </a:xfrm>
            <a:custGeom>
              <a:avLst/>
              <a:gdLst/>
              <a:ahLst/>
              <a:cxnLst/>
              <a:rect l="l" t="t" r="r" b="b"/>
              <a:pathLst>
                <a:path w="1619" h="1548" extrusionOk="0">
                  <a:moveTo>
                    <a:pt x="563" y="0"/>
                  </a:moveTo>
                  <a:cubicBezTo>
                    <a:pt x="211" y="0"/>
                    <a:pt x="0" y="352"/>
                    <a:pt x="71" y="704"/>
                  </a:cubicBezTo>
                  <a:cubicBezTo>
                    <a:pt x="141" y="1196"/>
                    <a:pt x="563" y="1548"/>
                    <a:pt x="1056" y="1548"/>
                  </a:cubicBezTo>
                  <a:cubicBezTo>
                    <a:pt x="1407" y="1548"/>
                    <a:pt x="1618" y="1266"/>
                    <a:pt x="1618" y="915"/>
                  </a:cubicBezTo>
                  <a:cubicBezTo>
                    <a:pt x="1478" y="422"/>
                    <a:pt x="1056" y="7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18"/>
            <p:cNvSpPr/>
            <p:nvPr/>
          </p:nvSpPr>
          <p:spPr>
            <a:xfrm rot="10183708" flipH="1">
              <a:off x="8825232" y="3346"/>
              <a:ext cx="40472" cy="33672"/>
            </a:xfrm>
            <a:custGeom>
              <a:avLst/>
              <a:gdLst/>
              <a:ahLst/>
              <a:cxnLst/>
              <a:rect l="l" t="t" r="r" b="b"/>
              <a:pathLst>
                <a:path w="1619" h="1347" extrusionOk="0">
                  <a:moveTo>
                    <a:pt x="563" y="1"/>
                  </a:moveTo>
                  <a:cubicBezTo>
                    <a:pt x="211" y="1"/>
                    <a:pt x="0" y="282"/>
                    <a:pt x="70" y="634"/>
                  </a:cubicBezTo>
                  <a:cubicBezTo>
                    <a:pt x="135" y="1019"/>
                    <a:pt x="493" y="1346"/>
                    <a:pt x="929" y="1346"/>
                  </a:cubicBezTo>
                  <a:cubicBezTo>
                    <a:pt x="971" y="1346"/>
                    <a:pt x="1013" y="1343"/>
                    <a:pt x="1055" y="1337"/>
                  </a:cubicBezTo>
                  <a:cubicBezTo>
                    <a:pt x="1407" y="1337"/>
                    <a:pt x="1618" y="1126"/>
                    <a:pt x="1618" y="845"/>
                  </a:cubicBezTo>
                  <a:cubicBezTo>
                    <a:pt x="1618" y="493"/>
                    <a:pt x="915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18"/>
            <p:cNvSpPr/>
            <p:nvPr/>
          </p:nvSpPr>
          <p:spPr>
            <a:xfrm rot="10183708" flipH="1">
              <a:off x="8748126" y="539304"/>
              <a:ext cx="36947" cy="44322"/>
            </a:xfrm>
            <a:custGeom>
              <a:avLst/>
              <a:gdLst/>
              <a:ahLst/>
              <a:cxnLst/>
              <a:rect l="l" t="t" r="r" b="b"/>
              <a:pathLst>
                <a:path w="1478" h="1773" extrusionOk="0">
                  <a:moveTo>
                    <a:pt x="625" y="0"/>
                  </a:moveTo>
                  <a:cubicBezTo>
                    <a:pt x="543" y="0"/>
                    <a:pt x="452" y="24"/>
                    <a:pt x="352" y="74"/>
                  </a:cubicBezTo>
                  <a:cubicBezTo>
                    <a:pt x="141" y="144"/>
                    <a:pt x="1" y="425"/>
                    <a:pt x="1" y="707"/>
                  </a:cubicBezTo>
                  <a:cubicBezTo>
                    <a:pt x="1" y="988"/>
                    <a:pt x="212" y="1059"/>
                    <a:pt x="493" y="1059"/>
                  </a:cubicBezTo>
                  <a:cubicBezTo>
                    <a:pt x="530" y="1046"/>
                    <a:pt x="566" y="1040"/>
                    <a:pt x="598" y="1040"/>
                  </a:cubicBezTo>
                  <a:cubicBezTo>
                    <a:pt x="752" y="1040"/>
                    <a:pt x="857" y="1166"/>
                    <a:pt x="915" y="1340"/>
                  </a:cubicBezTo>
                  <a:cubicBezTo>
                    <a:pt x="915" y="1528"/>
                    <a:pt x="915" y="1773"/>
                    <a:pt x="1116" y="1773"/>
                  </a:cubicBezTo>
                  <a:cubicBezTo>
                    <a:pt x="1140" y="1773"/>
                    <a:pt x="1166" y="1769"/>
                    <a:pt x="1196" y="1762"/>
                  </a:cubicBezTo>
                  <a:cubicBezTo>
                    <a:pt x="1478" y="1692"/>
                    <a:pt x="1478" y="1410"/>
                    <a:pt x="1478" y="1129"/>
                  </a:cubicBezTo>
                  <a:cubicBezTo>
                    <a:pt x="1337" y="847"/>
                    <a:pt x="1196" y="496"/>
                    <a:pt x="985" y="214"/>
                  </a:cubicBezTo>
                  <a:cubicBezTo>
                    <a:pt x="895" y="78"/>
                    <a:pt x="774" y="0"/>
                    <a:pt x="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18"/>
            <p:cNvSpPr/>
            <p:nvPr/>
          </p:nvSpPr>
          <p:spPr>
            <a:xfrm rot="10183708" flipH="1">
              <a:off x="8994480" y="506275"/>
              <a:ext cx="42247" cy="30198"/>
            </a:xfrm>
            <a:custGeom>
              <a:avLst/>
              <a:gdLst/>
              <a:ahLst/>
              <a:cxnLst/>
              <a:rect l="l" t="t" r="r" b="b"/>
              <a:pathLst>
                <a:path w="1690" h="1208" extrusionOk="0">
                  <a:moveTo>
                    <a:pt x="764" y="1"/>
                  </a:moveTo>
                  <a:cubicBezTo>
                    <a:pt x="721" y="1"/>
                    <a:pt x="678" y="4"/>
                    <a:pt x="634" y="11"/>
                  </a:cubicBezTo>
                  <a:cubicBezTo>
                    <a:pt x="282" y="11"/>
                    <a:pt x="1" y="293"/>
                    <a:pt x="71" y="645"/>
                  </a:cubicBezTo>
                  <a:cubicBezTo>
                    <a:pt x="142" y="1067"/>
                    <a:pt x="493" y="1207"/>
                    <a:pt x="986" y="1207"/>
                  </a:cubicBezTo>
                  <a:cubicBezTo>
                    <a:pt x="1338" y="1207"/>
                    <a:pt x="1689" y="1137"/>
                    <a:pt x="1619" y="645"/>
                  </a:cubicBezTo>
                  <a:cubicBezTo>
                    <a:pt x="1493" y="266"/>
                    <a:pt x="1140" y="1"/>
                    <a:pt x="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18"/>
            <p:cNvSpPr/>
            <p:nvPr/>
          </p:nvSpPr>
          <p:spPr>
            <a:xfrm rot="10183708" flipH="1">
              <a:off x="8849661" y="1005741"/>
              <a:ext cx="33422" cy="35197"/>
            </a:xfrm>
            <a:custGeom>
              <a:avLst/>
              <a:gdLst/>
              <a:ahLst/>
              <a:cxnLst/>
              <a:rect l="l" t="t" r="r" b="b"/>
              <a:pathLst>
                <a:path w="1337" h="1408" extrusionOk="0">
                  <a:moveTo>
                    <a:pt x="703" y="1"/>
                  </a:moveTo>
                  <a:cubicBezTo>
                    <a:pt x="352" y="1"/>
                    <a:pt x="0" y="353"/>
                    <a:pt x="70" y="775"/>
                  </a:cubicBezTo>
                  <a:cubicBezTo>
                    <a:pt x="70" y="1127"/>
                    <a:pt x="211" y="1408"/>
                    <a:pt x="703" y="1408"/>
                  </a:cubicBezTo>
                  <a:cubicBezTo>
                    <a:pt x="1055" y="1408"/>
                    <a:pt x="1337" y="1056"/>
                    <a:pt x="1337" y="704"/>
                  </a:cubicBezTo>
                  <a:cubicBezTo>
                    <a:pt x="1266" y="353"/>
                    <a:pt x="1196" y="7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18"/>
            <p:cNvSpPr/>
            <p:nvPr/>
          </p:nvSpPr>
          <p:spPr>
            <a:xfrm rot="10183708" flipH="1">
              <a:off x="8521766" y="162590"/>
              <a:ext cx="26423" cy="36072"/>
            </a:xfrm>
            <a:custGeom>
              <a:avLst/>
              <a:gdLst/>
              <a:ahLst/>
              <a:cxnLst/>
              <a:rect l="l" t="t" r="r" b="b"/>
              <a:pathLst>
                <a:path w="1057" h="1443" extrusionOk="0">
                  <a:moveTo>
                    <a:pt x="501" y="0"/>
                  </a:moveTo>
                  <a:cubicBezTo>
                    <a:pt x="475" y="0"/>
                    <a:pt x="449" y="3"/>
                    <a:pt x="423" y="8"/>
                  </a:cubicBezTo>
                  <a:cubicBezTo>
                    <a:pt x="1" y="8"/>
                    <a:pt x="1" y="290"/>
                    <a:pt x="1" y="641"/>
                  </a:cubicBezTo>
                  <a:cubicBezTo>
                    <a:pt x="1" y="1068"/>
                    <a:pt x="213" y="1443"/>
                    <a:pt x="498" y="1443"/>
                  </a:cubicBezTo>
                  <a:cubicBezTo>
                    <a:pt x="542" y="1443"/>
                    <a:pt x="587" y="1434"/>
                    <a:pt x="634" y="1415"/>
                  </a:cubicBezTo>
                  <a:cubicBezTo>
                    <a:pt x="1056" y="1345"/>
                    <a:pt x="1056" y="1063"/>
                    <a:pt x="1056" y="712"/>
                  </a:cubicBezTo>
                  <a:cubicBezTo>
                    <a:pt x="1056" y="386"/>
                    <a:pt x="815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18"/>
            <p:cNvSpPr/>
            <p:nvPr/>
          </p:nvSpPr>
          <p:spPr>
            <a:xfrm rot="10183708" flipH="1">
              <a:off x="8860609" y="526033"/>
              <a:ext cx="35197" cy="30273"/>
            </a:xfrm>
            <a:custGeom>
              <a:avLst/>
              <a:gdLst/>
              <a:ahLst/>
              <a:cxnLst/>
              <a:rect l="l" t="t" r="r" b="b"/>
              <a:pathLst>
                <a:path w="1408" h="1211" extrusionOk="0">
                  <a:moveTo>
                    <a:pt x="774" y="1"/>
                  </a:moveTo>
                  <a:cubicBezTo>
                    <a:pt x="352" y="1"/>
                    <a:pt x="0" y="352"/>
                    <a:pt x="0" y="775"/>
                  </a:cubicBezTo>
                  <a:cubicBezTo>
                    <a:pt x="0" y="1019"/>
                    <a:pt x="212" y="1210"/>
                    <a:pt x="453" y="1210"/>
                  </a:cubicBezTo>
                  <a:cubicBezTo>
                    <a:pt x="489" y="1210"/>
                    <a:pt x="526" y="1206"/>
                    <a:pt x="563" y="1197"/>
                  </a:cubicBezTo>
                  <a:cubicBezTo>
                    <a:pt x="915" y="1197"/>
                    <a:pt x="1407" y="845"/>
                    <a:pt x="1337" y="493"/>
                  </a:cubicBezTo>
                  <a:cubicBezTo>
                    <a:pt x="1337" y="141"/>
                    <a:pt x="1055" y="1"/>
                    <a:pt x="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18"/>
            <p:cNvSpPr/>
            <p:nvPr/>
          </p:nvSpPr>
          <p:spPr>
            <a:xfrm rot="10183708" flipH="1">
              <a:off x="8921430" y="1176764"/>
              <a:ext cx="33447" cy="31948"/>
            </a:xfrm>
            <a:custGeom>
              <a:avLst/>
              <a:gdLst/>
              <a:ahLst/>
              <a:cxnLst/>
              <a:rect l="l" t="t" r="r" b="b"/>
              <a:pathLst>
                <a:path w="1338" h="1278" extrusionOk="0">
                  <a:moveTo>
                    <a:pt x="602" y="0"/>
                  </a:moveTo>
                  <a:cubicBezTo>
                    <a:pt x="566" y="0"/>
                    <a:pt x="530" y="4"/>
                    <a:pt x="493" y="11"/>
                  </a:cubicBezTo>
                  <a:cubicBezTo>
                    <a:pt x="142" y="81"/>
                    <a:pt x="1" y="433"/>
                    <a:pt x="71" y="714"/>
                  </a:cubicBezTo>
                  <a:cubicBezTo>
                    <a:pt x="142" y="1066"/>
                    <a:pt x="423" y="1277"/>
                    <a:pt x="775" y="1277"/>
                  </a:cubicBezTo>
                  <a:cubicBezTo>
                    <a:pt x="1127" y="1207"/>
                    <a:pt x="1338" y="925"/>
                    <a:pt x="1267" y="644"/>
                  </a:cubicBezTo>
                  <a:cubicBezTo>
                    <a:pt x="1204" y="266"/>
                    <a:pt x="915" y="0"/>
                    <a:pt x="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18"/>
            <p:cNvSpPr/>
            <p:nvPr/>
          </p:nvSpPr>
          <p:spPr>
            <a:xfrm rot="10183708" flipH="1">
              <a:off x="8957001" y="1191859"/>
              <a:ext cx="28173" cy="36947"/>
            </a:xfrm>
            <a:custGeom>
              <a:avLst/>
              <a:gdLst/>
              <a:ahLst/>
              <a:cxnLst/>
              <a:rect l="l" t="t" r="r" b="b"/>
              <a:pathLst>
                <a:path w="1127" h="1478" extrusionOk="0">
                  <a:moveTo>
                    <a:pt x="704" y="0"/>
                  </a:moveTo>
                  <a:cubicBezTo>
                    <a:pt x="423" y="0"/>
                    <a:pt x="1" y="774"/>
                    <a:pt x="1" y="1126"/>
                  </a:cubicBezTo>
                  <a:cubicBezTo>
                    <a:pt x="1" y="1337"/>
                    <a:pt x="212" y="1477"/>
                    <a:pt x="423" y="1477"/>
                  </a:cubicBezTo>
                  <a:cubicBezTo>
                    <a:pt x="845" y="1477"/>
                    <a:pt x="1126" y="1126"/>
                    <a:pt x="1126" y="774"/>
                  </a:cubicBezTo>
                  <a:cubicBezTo>
                    <a:pt x="1056" y="492"/>
                    <a:pt x="915" y="70"/>
                    <a:pt x="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18"/>
            <p:cNvSpPr/>
            <p:nvPr/>
          </p:nvSpPr>
          <p:spPr>
            <a:xfrm rot="10183708" flipH="1">
              <a:off x="8749878" y="97249"/>
              <a:ext cx="33447" cy="32773"/>
            </a:xfrm>
            <a:custGeom>
              <a:avLst/>
              <a:gdLst/>
              <a:ahLst/>
              <a:cxnLst/>
              <a:rect l="l" t="t" r="r" b="b"/>
              <a:pathLst>
                <a:path w="1338" h="1311" extrusionOk="0">
                  <a:moveTo>
                    <a:pt x="848" y="0"/>
                  </a:moveTo>
                  <a:cubicBezTo>
                    <a:pt x="781" y="0"/>
                    <a:pt x="709" y="14"/>
                    <a:pt x="634" y="45"/>
                  </a:cubicBezTo>
                  <a:cubicBezTo>
                    <a:pt x="282" y="115"/>
                    <a:pt x="1" y="467"/>
                    <a:pt x="71" y="889"/>
                  </a:cubicBezTo>
                  <a:cubicBezTo>
                    <a:pt x="142" y="1170"/>
                    <a:pt x="423" y="1311"/>
                    <a:pt x="634" y="1311"/>
                  </a:cubicBezTo>
                  <a:cubicBezTo>
                    <a:pt x="1056" y="1240"/>
                    <a:pt x="1337" y="818"/>
                    <a:pt x="1337" y="467"/>
                  </a:cubicBezTo>
                  <a:cubicBezTo>
                    <a:pt x="1282" y="190"/>
                    <a:pt x="109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18"/>
            <p:cNvSpPr/>
            <p:nvPr/>
          </p:nvSpPr>
          <p:spPr>
            <a:xfrm rot="10183708" flipH="1">
              <a:off x="9037738" y="690995"/>
              <a:ext cx="33447" cy="30248"/>
            </a:xfrm>
            <a:custGeom>
              <a:avLst/>
              <a:gdLst/>
              <a:ahLst/>
              <a:cxnLst/>
              <a:rect l="l" t="t" r="r" b="b"/>
              <a:pathLst>
                <a:path w="1338" h="1210" extrusionOk="0">
                  <a:moveTo>
                    <a:pt x="690" y="1"/>
                  </a:moveTo>
                  <a:cubicBezTo>
                    <a:pt x="488" y="1"/>
                    <a:pt x="296" y="131"/>
                    <a:pt x="141" y="337"/>
                  </a:cubicBezTo>
                  <a:cubicBezTo>
                    <a:pt x="1" y="548"/>
                    <a:pt x="71" y="830"/>
                    <a:pt x="282" y="1041"/>
                  </a:cubicBezTo>
                  <a:cubicBezTo>
                    <a:pt x="385" y="1144"/>
                    <a:pt x="563" y="1209"/>
                    <a:pt x="734" y="1209"/>
                  </a:cubicBezTo>
                  <a:cubicBezTo>
                    <a:pt x="797" y="1209"/>
                    <a:pt x="859" y="1200"/>
                    <a:pt x="915" y="1181"/>
                  </a:cubicBezTo>
                  <a:cubicBezTo>
                    <a:pt x="1056" y="1041"/>
                    <a:pt x="1126" y="900"/>
                    <a:pt x="1197" y="689"/>
                  </a:cubicBezTo>
                  <a:cubicBezTo>
                    <a:pt x="1337" y="408"/>
                    <a:pt x="1197" y="126"/>
                    <a:pt x="915" y="56"/>
                  </a:cubicBezTo>
                  <a:cubicBezTo>
                    <a:pt x="840" y="18"/>
                    <a:pt x="764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18"/>
            <p:cNvSpPr/>
            <p:nvPr/>
          </p:nvSpPr>
          <p:spPr>
            <a:xfrm rot="10183708" flipH="1">
              <a:off x="8887635" y="725673"/>
              <a:ext cx="29923" cy="28523"/>
            </a:xfrm>
            <a:custGeom>
              <a:avLst/>
              <a:gdLst/>
              <a:ahLst/>
              <a:cxnLst/>
              <a:rect l="l" t="t" r="r" b="b"/>
              <a:pathLst>
                <a:path w="1197" h="1141" extrusionOk="0">
                  <a:moveTo>
                    <a:pt x="788" y="1"/>
                  </a:moveTo>
                  <a:cubicBezTo>
                    <a:pt x="760" y="1"/>
                    <a:pt x="732" y="5"/>
                    <a:pt x="704" y="14"/>
                  </a:cubicBezTo>
                  <a:cubicBezTo>
                    <a:pt x="352" y="14"/>
                    <a:pt x="71" y="366"/>
                    <a:pt x="0" y="718"/>
                  </a:cubicBezTo>
                  <a:cubicBezTo>
                    <a:pt x="0" y="929"/>
                    <a:pt x="282" y="1140"/>
                    <a:pt x="493" y="1140"/>
                  </a:cubicBezTo>
                  <a:cubicBezTo>
                    <a:pt x="845" y="1070"/>
                    <a:pt x="1126" y="718"/>
                    <a:pt x="1196" y="366"/>
                  </a:cubicBezTo>
                  <a:cubicBezTo>
                    <a:pt x="1135" y="183"/>
                    <a:pt x="969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18"/>
            <p:cNvSpPr/>
            <p:nvPr/>
          </p:nvSpPr>
          <p:spPr>
            <a:xfrm rot="10183708" flipH="1">
              <a:off x="8968949" y="323868"/>
              <a:ext cx="26398" cy="28498"/>
            </a:xfrm>
            <a:custGeom>
              <a:avLst/>
              <a:gdLst/>
              <a:ahLst/>
              <a:cxnLst/>
              <a:rect l="l" t="t" r="r" b="b"/>
              <a:pathLst>
                <a:path w="1056" h="1140" extrusionOk="0">
                  <a:moveTo>
                    <a:pt x="601" y="1"/>
                  </a:moveTo>
                  <a:cubicBezTo>
                    <a:pt x="565" y="1"/>
                    <a:pt x="529" y="5"/>
                    <a:pt x="493" y="14"/>
                  </a:cubicBezTo>
                  <a:cubicBezTo>
                    <a:pt x="141" y="14"/>
                    <a:pt x="0" y="366"/>
                    <a:pt x="0" y="648"/>
                  </a:cubicBezTo>
                  <a:cubicBezTo>
                    <a:pt x="0" y="929"/>
                    <a:pt x="141" y="1140"/>
                    <a:pt x="422" y="1140"/>
                  </a:cubicBezTo>
                  <a:cubicBezTo>
                    <a:pt x="774" y="1140"/>
                    <a:pt x="1055" y="859"/>
                    <a:pt x="1055" y="507"/>
                  </a:cubicBezTo>
                  <a:cubicBezTo>
                    <a:pt x="1055" y="201"/>
                    <a:pt x="842" y="1"/>
                    <a:pt x="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18"/>
            <p:cNvSpPr/>
            <p:nvPr/>
          </p:nvSpPr>
          <p:spPr>
            <a:xfrm rot="10183708" flipH="1">
              <a:off x="8981000" y="1554811"/>
              <a:ext cx="26398" cy="26673"/>
            </a:xfrm>
            <a:custGeom>
              <a:avLst/>
              <a:gdLst/>
              <a:ahLst/>
              <a:cxnLst/>
              <a:rect l="l" t="t" r="r" b="b"/>
              <a:pathLst>
                <a:path w="1056" h="1067" extrusionOk="0">
                  <a:moveTo>
                    <a:pt x="474" y="0"/>
                  </a:moveTo>
                  <a:cubicBezTo>
                    <a:pt x="226" y="0"/>
                    <a:pt x="7" y="252"/>
                    <a:pt x="70" y="503"/>
                  </a:cubicBezTo>
                  <a:cubicBezTo>
                    <a:pt x="0" y="785"/>
                    <a:pt x="281" y="1066"/>
                    <a:pt x="633" y="1066"/>
                  </a:cubicBezTo>
                  <a:cubicBezTo>
                    <a:pt x="844" y="996"/>
                    <a:pt x="1055" y="785"/>
                    <a:pt x="1055" y="503"/>
                  </a:cubicBezTo>
                  <a:cubicBezTo>
                    <a:pt x="1055" y="252"/>
                    <a:pt x="886" y="0"/>
                    <a:pt x="649" y="0"/>
                  </a:cubicBezTo>
                  <a:cubicBezTo>
                    <a:pt x="621" y="0"/>
                    <a:pt x="593" y="4"/>
                    <a:pt x="563" y="11"/>
                  </a:cubicBezTo>
                  <a:cubicBezTo>
                    <a:pt x="533" y="4"/>
                    <a:pt x="503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18"/>
            <p:cNvSpPr/>
            <p:nvPr/>
          </p:nvSpPr>
          <p:spPr>
            <a:xfrm rot="10183708" flipH="1">
              <a:off x="8631259" y="477527"/>
              <a:ext cx="26398" cy="22898"/>
            </a:xfrm>
            <a:custGeom>
              <a:avLst/>
              <a:gdLst/>
              <a:ahLst/>
              <a:cxnLst/>
              <a:rect l="l" t="t" r="r" b="b"/>
              <a:pathLst>
                <a:path w="1056" h="916" extrusionOk="0">
                  <a:moveTo>
                    <a:pt x="634" y="1"/>
                  </a:moveTo>
                  <a:cubicBezTo>
                    <a:pt x="282" y="1"/>
                    <a:pt x="71" y="212"/>
                    <a:pt x="0" y="493"/>
                  </a:cubicBezTo>
                  <a:cubicBezTo>
                    <a:pt x="0" y="775"/>
                    <a:pt x="211" y="915"/>
                    <a:pt x="493" y="915"/>
                  </a:cubicBezTo>
                  <a:cubicBezTo>
                    <a:pt x="774" y="915"/>
                    <a:pt x="985" y="704"/>
                    <a:pt x="1056" y="423"/>
                  </a:cubicBezTo>
                  <a:cubicBezTo>
                    <a:pt x="1056" y="141"/>
                    <a:pt x="915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18"/>
            <p:cNvSpPr/>
            <p:nvPr/>
          </p:nvSpPr>
          <p:spPr>
            <a:xfrm rot="10183708" flipH="1">
              <a:off x="8481743" y="68228"/>
              <a:ext cx="29923" cy="19349"/>
            </a:xfrm>
            <a:custGeom>
              <a:avLst/>
              <a:gdLst/>
              <a:ahLst/>
              <a:cxnLst/>
              <a:rect l="l" t="t" r="r" b="b"/>
              <a:pathLst>
                <a:path w="1197" h="774" extrusionOk="0">
                  <a:moveTo>
                    <a:pt x="493" y="0"/>
                  </a:moveTo>
                  <a:cubicBezTo>
                    <a:pt x="212" y="0"/>
                    <a:pt x="1" y="70"/>
                    <a:pt x="1" y="422"/>
                  </a:cubicBezTo>
                  <a:cubicBezTo>
                    <a:pt x="71" y="774"/>
                    <a:pt x="353" y="774"/>
                    <a:pt x="634" y="774"/>
                  </a:cubicBezTo>
                  <a:cubicBezTo>
                    <a:pt x="845" y="704"/>
                    <a:pt x="1197" y="774"/>
                    <a:pt x="1197" y="422"/>
                  </a:cubicBezTo>
                  <a:cubicBezTo>
                    <a:pt x="1126" y="0"/>
                    <a:pt x="704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18"/>
            <p:cNvSpPr/>
            <p:nvPr/>
          </p:nvSpPr>
          <p:spPr>
            <a:xfrm rot="10183708" flipH="1">
              <a:off x="8997551" y="1400669"/>
              <a:ext cx="107292" cy="51346"/>
            </a:xfrm>
            <a:custGeom>
              <a:avLst/>
              <a:gdLst/>
              <a:ahLst/>
              <a:cxnLst/>
              <a:rect l="l" t="t" r="r" b="b"/>
              <a:pathLst>
                <a:path w="4292" h="2054" extrusionOk="0">
                  <a:moveTo>
                    <a:pt x="3794" y="0"/>
                  </a:moveTo>
                  <a:cubicBezTo>
                    <a:pt x="3705" y="0"/>
                    <a:pt x="3611" y="16"/>
                    <a:pt x="3518" y="40"/>
                  </a:cubicBezTo>
                  <a:cubicBezTo>
                    <a:pt x="3447" y="110"/>
                    <a:pt x="3377" y="180"/>
                    <a:pt x="3166" y="251"/>
                  </a:cubicBezTo>
                  <a:cubicBezTo>
                    <a:pt x="3085" y="231"/>
                    <a:pt x="3005" y="222"/>
                    <a:pt x="2924" y="222"/>
                  </a:cubicBezTo>
                  <a:cubicBezTo>
                    <a:pt x="2439" y="222"/>
                    <a:pt x="1940" y="532"/>
                    <a:pt x="1337" y="532"/>
                  </a:cubicBezTo>
                  <a:cubicBezTo>
                    <a:pt x="915" y="602"/>
                    <a:pt x="563" y="743"/>
                    <a:pt x="282" y="1095"/>
                  </a:cubicBezTo>
                  <a:cubicBezTo>
                    <a:pt x="71" y="1235"/>
                    <a:pt x="0" y="1587"/>
                    <a:pt x="211" y="1798"/>
                  </a:cubicBezTo>
                  <a:cubicBezTo>
                    <a:pt x="264" y="1957"/>
                    <a:pt x="435" y="2036"/>
                    <a:pt x="637" y="2036"/>
                  </a:cubicBezTo>
                  <a:cubicBezTo>
                    <a:pt x="704" y="2036"/>
                    <a:pt x="774" y="2027"/>
                    <a:pt x="844" y="2009"/>
                  </a:cubicBezTo>
                  <a:cubicBezTo>
                    <a:pt x="1055" y="1869"/>
                    <a:pt x="1302" y="1798"/>
                    <a:pt x="1557" y="1798"/>
                  </a:cubicBezTo>
                  <a:cubicBezTo>
                    <a:pt x="1812" y="1798"/>
                    <a:pt x="2075" y="1869"/>
                    <a:pt x="2322" y="2009"/>
                  </a:cubicBezTo>
                  <a:cubicBezTo>
                    <a:pt x="2397" y="2039"/>
                    <a:pt x="2472" y="2053"/>
                    <a:pt x="2545" y="2053"/>
                  </a:cubicBezTo>
                  <a:cubicBezTo>
                    <a:pt x="2814" y="2053"/>
                    <a:pt x="3055" y="1864"/>
                    <a:pt x="3166" y="1587"/>
                  </a:cubicBezTo>
                  <a:cubicBezTo>
                    <a:pt x="3306" y="1235"/>
                    <a:pt x="3518" y="1024"/>
                    <a:pt x="3869" y="884"/>
                  </a:cubicBezTo>
                  <a:cubicBezTo>
                    <a:pt x="4151" y="813"/>
                    <a:pt x="4291" y="602"/>
                    <a:pt x="4221" y="251"/>
                  </a:cubicBezTo>
                  <a:cubicBezTo>
                    <a:pt x="4127" y="63"/>
                    <a:pt x="3971" y="0"/>
                    <a:pt x="3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0" name="Google Shape;12020;p18"/>
            <p:cNvGrpSpPr/>
            <p:nvPr/>
          </p:nvGrpSpPr>
          <p:grpSpPr>
            <a:xfrm flipH="1">
              <a:off x="8249632" y="112777"/>
              <a:ext cx="343398" cy="333764"/>
              <a:chOff x="1103345" y="2653993"/>
              <a:chExt cx="520458" cy="505933"/>
            </a:xfrm>
          </p:grpSpPr>
          <p:sp>
            <p:nvSpPr>
              <p:cNvPr id="12021" name="Google Shape;12021;p18"/>
              <p:cNvSpPr/>
              <p:nvPr/>
            </p:nvSpPr>
            <p:spPr>
              <a:xfrm>
                <a:off x="1103345" y="2653993"/>
                <a:ext cx="520458" cy="505933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5095" extrusionOk="0">
                    <a:moveTo>
                      <a:pt x="1841" y="0"/>
                    </a:moveTo>
                    <a:cubicBezTo>
                      <a:pt x="1799" y="0"/>
                      <a:pt x="1757" y="5"/>
                      <a:pt x="1714" y="14"/>
                    </a:cubicBezTo>
                    <a:lnTo>
                      <a:pt x="1670" y="23"/>
                    </a:lnTo>
                    <a:cubicBezTo>
                      <a:pt x="1617" y="32"/>
                      <a:pt x="1572" y="50"/>
                      <a:pt x="1528" y="77"/>
                    </a:cubicBezTo>
                    <a:cubicBezTo>
                      <a:pt x="1483" y="94"/>
                      <a:pt x="1439" y="112"/>
                      <a:pt x="1395" y="148"/>
                    </a:cubicBezTo>
                    <a:lnTo>
                      <a:pt x="1359" y="174"/>
                    </a:lnTo>
                    <a:cubicBezTo>
                      <a:pt x="1199" y="290"/>
                      <a:pt x="1110" y="485"/>
                      <a:pt x="1119" y="681"/>
                    </a:cubicBezTo>
                    <a:lnTo>
                      <a:pt x="1128" y="983"/>
                    </a:lnTo>
                    <a:cubicBezTo>
                      <a:pt x="1137" y="1213"/>
                      <a:pt x="1235" y="1444"/>
                      <a:pt x="1386" y="1613"/>
                    </a:cubicBezTo>
                    <a:lnTo>
                      <a:pt x="1599" y="1862"/>
                    </a:lnTo>
                    <a:cubicBezTo>
                      <a:pt x="1664" y="1941"/>
                      <a:pt x="1757" y="1985"/>
                      <a:pt x="1856" y="1985"/>
                    </a:cubicBezTo>
                    <a:cubicBezTo>
                      <a:pt x="1880" y="1985"/>
                      <a:pt x="1904" y="1982"/>
                      <a:pt x="1928" y="1977"/>
                    </a:cubicBezTo>
                    <a:cubicBezTo>
                      <a:pt x="1942" y="1974"/>
                      <a:pt x="1958" y="1972"/>
                      <a:pt x="1973" y="1972"/>
                    </a:cubicBezTo>
                    <a:cubicBezTo>
                      <a:pt x="2030" y="1972"/>
                      <a:pt x="2088" y="1997"/>
                      <a:pt x="2123" y="2039"/>
                    </a:cubicBezTo>
                    <a:lnTo>
                      <a:pt x="2212" y="2128"/>
                    </a:lnTo>
                    <a:cubicBezTo>
                      <a:pt x="2238" y="2164"/>
                      <a:pt x="2247" y="2208"/>
                      <a:pt x="2230" y="2253"/>
                    </a:cubicBezTo>
                    <a:lnTo>
                      <a:pt x="2212" y="2279"/>
                    </a:lnTo>
                    <a:cubicBezTo>
                      <a:pt x="2185" y="2315"/>
                      <a:pt x="2150" y="2333"/>
                      <a:pt x="2105" y="2333"/>
                    </a:cubicBezTo>
                    <a:lnTo>
                      <a:pt x="1981" y="2306"/>
                    </a:lnTo>
                    <a:cubicBezTo>
                      <a:pt x="1901" y="2297"/>
                      <a:pt x="1839" y="2253"/>
                      <a:pt x="1812" y="2182"/>
                    </a:cubicBezTo>
                    <a:cubicBezTo>
                      <a:pt x="1768" y="2066"/>
                      <a:pt x="1661" y="1986"/>
                      <a:pt x="1546" y="1968"/>
                    </a:cubicBezTo>
                    <a:lnTo>
                      <a:pt x="1217" y="1924"/>
                    </a:lnTo>
                    <a:cubicBezTo>
                      <a:pt x="1178" y="1920"/>
                      <a:pt x="1139" y="1917"/>
                      <a:pt x="1099" y="1917"/>
                    </a:cubicBezTo>
                    <a:cubicBezTo>
                      <a:pt x="908" y="1917"/>
                      <a:pt x="720" y="1970"/>
                      <a:pt x="551" y="2066"/>
                    </a:cubicBezTo>
                    <a:lnTo>
                      <a:pt x="293" y="2226"/>
                    </a:lnTo>
                    <a:cubicBezTo>
                      <a:pt x="125" y="2324"/>
                      <a:pt x="18" y="2510"/>
                      <a:pt x="9" y="2706"/>
                    </a:cubicBezTo>
                    <a:lnTo>
                      <a:pt x="9" y="2750"/>
                    </a:lnTo>
                    <a:cubicBezTo>
                      <a:pt x="0" y="2803"/>
                      <a:pt x="9" y="2848"/>
                      <a:pt x="18" y="2901"/>
                    </a:cubicBezTo>
                    <a:cubicBezTo>
                      <a:pt x="27" y="2945"/>
                      <a:pt x="36" y="2999"/>
                      <a:pt x="54" y="3043"/>
                    </a:cubicBezTo>
                    <a:lnTo>
                      <a:pt x="71" y="3088"/>
                    </a:lnTo>
                    <a:cubicBezTo>
                      <a:pt x="142" y="3274"/>
                      <a:pt x="302" y="3407"/>
                      <a:pt x="498" y="3452"/>
                    </a:cubicBezTo>
                    <a:lnTo>
                      <a:pt x="791" y="3514"/>
                    </a:lnTo>
                    <a:cubicBezTo>
                      <a:pt x="868" y="3532"/>
                      <a:pt x="946" y="3540"/>
                      <a:pt x="1023" y="3540"/>
                    </a:cubicBezTo>
                    <a:cubicBezTo>
                      <a:pt x="1179" y="3540"/>
                      <a:pt x="1333" y="3505"/>
                      <a:pt x="1475" y="3434"/>
                    </a:cubicBezTo>
                    <a:lnTo>
                      <a:pt x="1768" y="3292"/>
                    </a:lnTo>
                    <a:cubicBezTo>
                      <a:pt x="1874" y="3239"/>
                      <a:pt x="1945" y="3132"/>
                      <a:pt x="1954" y="3008"/>
                    </a:cubicBezTo>
                    <a:cubicBezTo>
                      <a:pt x="1963" y="2937"/>
                      <a:pt x="1999" y="2865"/>
                      <a:pt x="2070" y="2830"/>
                    </a:cubicBezTo>
                    <a:lnTo>
                      <a:pt x="2194" y="2759"/>
                    </a:lnTo>
                    <a:cubicBezTo>
                      <a:pt x="2207" y="2754"/>
                      <a:pt x="2223" y="2752"/>
                      <a:pt x="2240" y="2752"/>
                    </a:cubicBezTo>
                    <a:cubicBezTo>
                      <a:pt x="2256" y="2752"/>
                      <a:pt x="2274" y="2754"/>
                      <a:pt x="2292" y="2759"/>
                    </a:cubicBezTo>
                    <a:lnTo>
                      <a:pt x="2363" y="2803"/>
                    </a:lnTo>
                    <a:cubicBezTo>
                      <a:pt x="2416" y="2830"/>
                      <a:pt x="2434" y="2892"/>
                      <a:pt x="2407" y="2945"/>
                    </a:cubicBezTo>
                    <a:lnTo>
                      <a:pt x="2363" y="3025"/>
                    </a:lnTo>
                    <a:cubicBezTo>
                      <a:pt x="2327" y="3096"/>
                      <a:pt x="2256" y="3141"/>
                      <a:pt x="2185" y="3141"/>
                    </a:cubicBezTo>
                    <a:cubicBezTo>
                      <a:pt x="2061" y="3150"/>
                      <a:pt x="1945" y="3221"/>
                      <a:pt x="1892" y="3327"/>
                    </a:cubicBezTo>
                    <a:lnTo>
                      <a:pt x="1750" y="3620"/>
                    </a:lnTo>
                    <a:cubicBezTo>
                      <a:pt x="1643" y="3825"/>
                      <a:pt x="1608" y="4065"/>
                      <a:pt x="1661" y="4295"/>
                    </a:cubicBezTo>
                    <a:lnTo>
                      <a:pt x="1723" y="4597"/>
                    </a:lnTo>
                    <a:cubicBezTo>
                      <a:pt x="1759" y="4784"/>
                      <a:pt x="1892" y="4944"/>
                      <a:pt x="2079" y="5024"/>
                    </a:cubicBezTo>
                    <a:lnTo>
                      <a:pt x="2123" y="5041"/>
                    </a:lnTo>
                    <a:cubicBezTo>
                      <a:pt x="2167" y="5059"/>
                      <a:pt x="2221" y="5068"/>
                      <a:pt x="2265" y="5077"/>
                    </a:cubicBezTo>
                    <a:cubicBezTo>
                      <a:pt x="2309" y="5086"/>
                      <a:pt x="2363" y="5095"/>
                      <a:pt x="2416" y="5095"/>
                    </a:cubicBezTo>
                    <a:lnTo>
                      <a:pt x="2460" y="5095"/>
                    </a:lnTo>
                    <a:cubicBezTo>
                      <a:pt x="2656" y="5086"/>
                      <a:pt x="2842" y="4979"/>
                      <a:pt x="2940" y="4811"/>
                    </a:cubicBezTo>
                    <a:lnTo>
                      <a:pt x="3109" y="4553"/>
                    </a:lnTo>
                    <a:cubicBezTo>
                      <a:pt x="3224" y="4358"/>
                      <a:pt x="3278" y="4118"/>
                      <a:pt x="3251" y="3887"/>
                    </a:cubicBezTo>
                    <a:lnTo>
                      <a:pt x="3215" y="3567"/>
                    </a:lnTo>
                    <a:cubicBezTo>
                      <a:pt x="3198" y="3443"/>
                      <a:pt x="3118" y="3336"/>
                      <a:pt x="3011" y="3292"/>
                    </a:cubicBezTo>
                    <a:cubicBezTo>
                      <a:pt x="2940" y="3265"/>
                      <a:pt x="2887" y="3203"/>
                      <a:pt x="2878" y="3123"/>
                    </a:cubicBezTo>
                    <a:lnTo>
                      <a:pt x="2860" y="2999"/>
                    </a:lnTo>
                    <a:cubicBezTo>
                      <a:pt x="2851" y="2954"/>
                      <a:pt x="2869" y="2910"/>
                      <a:pt x="2913" y="2892"/>
                    </a:cubicBezTo>
                    <a:lnTo>
                      <a:pt x="2984" y="2848"/>
                    </a:lnTo>
                    <a:cubicBezTo>
                      <a:pt x="3002" y="2837"/>
                      <a:pt x="3021" y="2832"/>
                      <a:pt x="3039" y="2832"/>
                    </a:cubicBezTo>
                    <a:cubicBezTo>
                      <a:pt x="3067" y="2832"/>
                      <a:pt x="3093" y="2844"/>
                      <a:pt x="3109" y="2865"/>
                    </a:cubicBezTo>
                    <a:lnTo>
                      <a:pt x="3198" y="2954"/>
                    </a:lnTo>
                    <a:cubicBezTo>
                      <a:pt x="3251" y="3008"/>
                      <a:pt x="3269" y="3079"/>
                      <a:pt x="3251" y="3159"/>
                    </a:cubicBezTo>
                    <a:cubicBezTo>
                      <a:pt x="3215" y="3274"/>
                      <a:pt x="3242" y="3398"/>
                      <a:pt x="3331" y="3487"/>
                    </a:cubicBezTo>
                    <a:lnTo>
                      <a:pt x="3571" y="3718"/>
                    </a:lnTo>
                    <a:cubicBezTo>
                      <a:pt x="3731" y="3887"/>
                      <a:pt x="3953" y="3985"/>
                      <a:pt x="4184" y="4011"/>
                    </a:cubicBezTo>
                    <a:lnTo>
                      <a:pt x="4485" y="4047"/>
                    </a:lnTo>
                    <a:cubicBezTo>
                      <a:pt x="4503" y="4048"/>
                      <a:pt x="4521" y="4049"/>
                      <a:pt x="4539" y="4049"/>
                    </a:cubicBezTo>
                    <a:cubicBezTo>
                      <a:pt x="4716" y="4049"/>
                      <a:pt x="4889" y="3971"/>
                      <a:pt x="5010" y="3834"/>
                    </a:cubicBezTo>
                    <a:lnTo>
                      <a:pt x="5036" y="3798"/>
                    </a:lnTo>
                    <a:cubicBezTo>
                      <a:pt x="5072" y="3763"/>
                      <a:pt x="5098" y="3718"/>
                      <a:pt x="5116" y="3674"/>
                    </a:cubicBezTo>
                    <a:cubicBezTo>
                      <a:pt x="5143" y="3629"/>
                      <a:pt x="5161" y="3585"/>
                      <a:pt x="5178" y="3532"/>
                    </a:cubicBezTo>
                    <a:lnTo>
                      <a:pt x="5187" y="3487"/>
                    </a:lnTo>
                    <a:cubicBezTo>
                      <a:pt x="5240" y="3301"/>
                      <a:pt x="5196" y="3096"/>
                      <a:pt x="5072" y="2945"/>
                    </a:cubicBezTo>
                    <a:lnTo>
                      <a:pt x="4876" y="2714"/>
                    </a:lnTo>
                    <a:cubicBezTo>
                      <a:pt x="4716" y="2537"/>
                      <a:pt x="4512" y="2413"/>
                      <a:pt x="4281" y="2368"/>
                    </a:cubicBezTo>
                    <a:lnTo>
                      <a:pt x="3961" y="2306"/>
                    </a:lnTo>
                    <a:cubicBezTo>
                      <a:pt x="3937" y="2301"/>
                      <a:pt x="3913" y="2298"/>
                      <a:pt x="3889" y="2298"/>
                    </a:cubicBezTo>
                    <a:cubicBezTo>
                      <a:pt x="3790" y="2298"/>
                      <a:pt x="3697" y="2341"/>
                      <a:pt x="3633" y="2413"/>
                    </a:cubicBezTo>
                    <a:cubicBezTo>
                      <a:pt x="3598" y="2462"/>
                      <a:pt x="3540" y="2489"/>
                      <a:pt x="3482" y="2489"/>
                    </a:cubicBezTo>
                    <a:cubicBezTo>
                      <a:pt x="3467" y="2489"/>
                      <a:pt x="3452" y="2487"/>
                      <a:pt x="3437" y="2484"/>
                    </a:cubicBezTo>
                    <a:lnTo>
                      <a:pt x="3331" y="2466"/>
                    </a:lnTo>
                    <a:cubicBezTo>
                      <a:pt x="3286" y="2457"/>
                      <a:pt x="3251" y="2421"/>
                      <a:pt x="3242" y="2377"/>
                    </a:cubicBezTo>
                    <a:cubicBezTo>
                      <a:pt x="3242" y="2333"/>
                      <a:pt x="3260" y="2297"/>
                      <a:pt x="3295" y="2279"/>
                    </a:cubicBezTo>
                    <a:lnTo>
                      <a:pt x="3402" y="2208"/>
                    </a:lnTo>
                    <a:cubicBezTo>
                      <a:pt x="3435" y="2185"/>
                      <a:pt x="3473" y="2174"/>
                      <a:pt x="3511" y="2174"/>
                    </a:cubicBezTo>
                    <a:cubicBezTo>
                      <a:pt x="3546" y="2174"/>
                      <a:pt x="3582" y="2183"/>
                      <a:pt x="3615" y="2199"/>
                    </a:cubicBezTo>
                    <a:cubicBezTo>
                      <a:pt x="3662" y="2223"/>
                      <a:pt x="3715" y="2234"/>
                      <a:pt x="3767" y="2234"/>
                    </a:cubicBezTo>
                    <a:cubicBezTo>
                      <a:pt x="3833" y="2234"/>
                      <a:pt x="3898" y="2216"/>
                      <a:pt x="3953" y="2182"/>
                    </a:cubicBezTo>
                    <a:lnTo>
                      <a:pt x="4228" y="2004"/>
                    </a:lnTo>
                    <a:cubicBezTo>
                      <a:pt x="4423" y="1871"/>
                      <a:pt x="4574" y="1684"/>
                      <a:pt x="4645" y="1453"/>
                    </a:cubicBezTo>
                    <a:lnTo>
                      <a:pt x="4743" y="1169"/>
                    </a:lnTo>
                    <a:cubicBezTo>
                      <a:pt x="4805" y="983"/>
                      <a:pt x="4770" y="778"/>
                      <a:pt x="4645" y="618"/>
                    </a:cubicBezTo>
                    <a:lnTo>
                      <a:pt x="4619" y="583"/>
                    </a:lnTo>
                    <a:cubicBezTo>
                      <a:pt x="4583" y="538"/>
                      <a:pt x="4548" y="503"/>
                      <a:pt x="4503" y="476"/>
                    </a:cubicBezTo>
                    <a:cubicBezTo>
                      <a:pt x="4468" y="441"/>
                      <a:pt x="4432" y="414"/>
                      <a:pt x="4388" y="388"/>
                    </a:cubicBezTo>
                    <a:lnTo>
                      <a:pt x="4343" y="370"/>
                    </a:lnTo>
                    <a:cubicBezTo>
                      <a:pt x="4255" y="325"/>
                      <a:pt x="4159" y="303"/>
                      <a:pt x="4065" y="303"/>
                    </a:cubicBezTo>
                    <a:cubicBezTo>
                      <a:pt x="3970" y="303"/>
                      <a:pt x="3877" y="325"/>
                      <a:pt x="3793" y="370"/>
                    </a:cubicBezTo>
                    <a:lnTo>
                      <a:pt x="3517" y="512"/>
                    </a:lnTo>
                    <a:cubicBezTo>
                      <a:pt x="3313" y="618"/>
                      <a:pt x="3144" y="796"/>
                      <a:pt x="3056" y="1018"/>
                    </a:cubicBezTo>
                    <a:lnTo>
                      <a:pt x="2922" y="1320"/>
                    </a:lnTo>
                    <a:cubicBezTo>
                      <a:pt x="2878" y="1427"/>
                      <a:pt x="2896" y="1560"/>
                      <a:pt x="2967" y="1649"/>
                    </a:cubicBezTo>
                    <a:cubicBezTo>
                      <a:pt x="3011" y="1711"/>
                      <a:pt x="3029" y="1791"/>
                      <a:pt x="3002" y="1862"/>
                    </a:cubicBezTo>
                    <a:lnTo>
                      <a:pt x="2949" y="1968"/>
                    </a:lnTo>
                    <a:cubicBezTo>
                      <a:pt x="2933" y="2007"/>
                      <a:pt x="2905" y="2032"/>
                      <a:pt x="2862" y="2032"/>
                    </a:cubicBezTo>
                    <a:cubicBezTo>
                      <a:pt x="2856" y="2032"/>
                      <a:pt x="2849" y="2032"/>
                      <a:pt x="2842" y="2031"/>
                    </a:cubicBezTo>
                    <a:lnTo>
                      <a:pt x="2709" y="2022"/>
                    </a:lnTo>
                    <a:cubicBezTo>
                      <a:pt x="2665" y="2013"/>
                      <a:pt x="2629" y="1977"/>
                      <a:pt x="2620" y="1933"/>
                    </a:cubicBezTo>
                    <a:lnTo>
                      <a:pt x="2611" y="1817"/>
                    </a:lnTo>
                    <a:cubicBezTo>
                      <a:pt x="2603" y="1746"/>
                      <a:pt x="2629" y="1675"/>
                      <a:pt x="2691" y="1622"/>
                    </a:cubicBezTo>
                    <a:cubicBezTo>
                      <a:pt x="2789" y="1551"/>
                      <a:pt x="2842" y="1436"/>
                      <a:pt x="2825" y="1311"/>
                    </a:cubicBezTo>
                    <a:lnTo>
                      <a:pt x="2780" y="983"/>
                    </a:lnTo>
                    <a:cubicBezTo>
                      <a:pt x="2754" y="752"/>
                      <a:pt x="2638" y="538"/>
                      <a:pt x="2469" y="379"/>
                    </a:cubicBezTo>
                    <a:lnTo>
                      <a:pt x="2247" y="165"/>
                    </a:lnTo>
                    <a:cubicBezTo>
                      <a:pt x="2136" y="61"/>
                      <a:pt x="1992" y="0"/>
                      <a:pt x="1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22" name="Google Shape;12022;p18"/>
              <p:cNvGrpSpPr/>
              <p:nvPr/>
            </p:nvGrpSpPr>
            <p:grpSpPr>
              <a:xfrm>
                <a:off x="1238301" y="2776232"/>
                <a:ext cx="245283" cy="311802"/>
                <a:chOff x="5152350" y="1627375"/>
                <a:chExt cx="61750" cy="78500"/>
              </a:xfrm>
            </p:grpSpPr>
            <p:sp>
              <p:nvSpPr>
                <p:cNvPr id="12023" name="Google Shape;12023;p18"/>
                <p:cNvSpPr/>
                <p:nvPr/>
              </p:nvSpPr>
              <p:spPr>
                <a:xfrm>
                  <a:off x="5177425" y="1652250"/>
                  <a:ext cx="17125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542" extrusionOk="0">
                      <a:moveTo>
                        <a:pt x="622" y="364"/>
                      </a:moveTo>
                      <a:cubicBezTo>
                        <a:pt x="578" y="373"/>
                        <a:pt x="534" y="391"/>
                        <a:pt x="498" y="409"/>
                      </a:cubicBezTo>
                      <a:lnTo>
                        <a:pt x="427" y="453"/>
                      </a:lnTo>
                      <a:cubicBezTo>
                        <a:pt x="400" y="471"/>
                        <a:pt x="374" y="488"/>
                        <a:pt x="347" y="515"/>
                      </a:cubicBezTo>
                      <a:cubicBezTo>
                        <a:pt x="321" y="542"/>
                        <a:pt x="276" y="533"/>
                        <a:pt x="258" y="497"/>
                      </a:cubicBezTo>
                      <a:cubicBezTo>
                        <a:pt x="223" y="444"/>
                        <a:pt x="178" y="400"/>
                        <a:pt x="125" y="373"/>
                      </a:cubicBezTo>
                      <a:lnTo>
                        <a:pt x="45" y="329"/>
                      </a:lnTo>
                      <a:lnTo>
                        <a:pt x="45" y="329"/>
                      </a:lnTo>
                      <a:cubicBezTo>
                        <a:pt x="10" y="311"/>
                        <a:pt x="1" y="258"/>
                        <a:pt x="27" y="231"/>
                      </a:cubicBezTo>
                      <a:cubicBezTo>
                        <a:pt x="45" y="213"/>
                        <a:pt x="54" y="195"/>
                        <a:pt x="63" y="178"/>
                      </a:cubicBezTo>
                      <a:lnTo>
                        <a:pt x="81" y="151"/>
                      </a:lnTo>
                      <a:cubicBezTo>
                        <a:pt x="98" y="124"/>
                        <a:pt x="107" y="89"/>
                        <a:pt x="116" y="53"/>
                      </a:cubicBezTo>
                      <a:cubicBezTo>
                        <a:pt x="125" y="18"/>
                        <a:pt x="170" y="0"/>
                        <a:pt x="205" y="18"/>
                      </a:cubicBezTo>
                      <a:cubicBezTo>
                        <a:pt x="241" y="36"/>
                        <a:pt x="285" y="53"/>
                        <a:pt x="329" y="53"/>
                      </a:cubicBezTo>
                      <a:lnTo>
                        <a:pt x="463" y="62"/>
                      </a:lnTo>
                      <a:cubicBezTo>
                        <a:pt x="480" y="62"/>
                        <a:pt x="498" y="62"/>
                        <a:pt x="516" y="62"/>
                      </a:cubicBezTo>
                      <a:lnTo>
                        <a:pt x="560" y="62"/>
                      </a:lnTo>
                      <a:cubicBezTo>
                        <a:pt x="596" y="62"/>
                        <a:pt x="631" y="89"/>
                        <a:pt x="631" y="124"/>
                      </a:cubicBezTo>
                      <a:cubicBezTo>
                        <a:pt x="631" y="142"/>
                        <a:pt x="631" y="160"/>
                        <a:pt x="631" y="178"/>
                      </a:cubicBezTo>
                      <a:cubicBezTo>
                        <a:pt x="631" y="222"/>
                        <a:pt x="649" y="266"/>
                        <a:pt x="667" y="311"/>
                      </a:cubicBezTo>
                      <a:cubicBezTo>
                        <a:pt x="685" y="338"/>
                        <a:pt x="667" y="373"/>
                        <a:pt x="631" y="3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4" name="Google Shape;12024;p18"/>
                <p:cNvSpPr/>
                <p:nvPr/>
              </p:nvSpPr>
              <p:spPr>
                <a:xfrm>
                  <a:off x="5176325" y="1640325"/>
                  <a:ext cx="8675" cy="1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655" extrusionOk="0">
                      <a:moveTo>
                        <a:pt x="41" y="0"/>
                      </a:moveTo>
                      <a:cubicBezTo>
                        <a:pt x="36" y="0"/>
                        <a:pt x="31" y="3"/>
                        <a:pt x="27" y="6"/>
                      </a:cubicBezTo>
                      <a:lnTo>
                        <a:pt x="18" y="15"/>
                      </a:lnTo>
                      <a:cubicBezTo>
                        <a:pt x="0" y="24"/>
                        <a:pt x="0" y="42"/>
                        <a:pt x="18" y="51"/>
                      </a:cubicBezTo>
                      <a:lnTo>
                        <a:pt x="27" y="68"/>
                      </a:lnTo>
                      <a:cubicBezTo>
                        <a:pt x="36" y="77"/>
                        <a:pt x="45" y="77"/>
                        <a:pt x="54" y="77"/>
                      </a:cubicBezTo>
                      <a:lnTo>
                        <a:pt x="63" y="86"/>
                      </a:lnTo>
                      <a:cubicBezTo>
                        <a:pt x="169" y="255"/>
                        <a:pt x="249" y="441"/>
                        <a:pt x="285" y="628"/>
                      </a:cubicBezTo>
                      <a:cubicBezTo>
                        <a:pt x="293" y="646"/>
                        <a:pt x="302" y="655"/>
                        <a:pt x="320" y="655"/>
                      </a:cubicBezTo>
                      <a:cubicBezTo>
                        <a:pt x="338" y="646"/>
                        <a:pt x="347" y="637"/>
                        <a:pt x="338" y="619"/>
                      </a:cubicBezTo>
                      <a:cubicBezTo>
                        <a:pt x="285" y="424"/>
                        <a:pt x="205" y="237"/>
                        <a:pt x="89" y="68"/>
                      </a:cubicBezTo>
                      <a:lnTo>
                        <a:pt x="71" y="60"/>
                      </a:lnTo>
                      <a:cubicBezTo>
                        <a:pt x="80" y="51"/>
                        <a:pt x="80" y="33"/>
                        <a:pt x="71" y="24"/>
                      </a:cubicBezTo>
                      <a:lnTo>
                        <a:pt x="63" y="15"/>
                      </a:lnTo>
                      <a:cubicBezTo>
                        <a:pt x="57" y="5"/>
                        <a:pt x="49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5" name="Google Shape;12025;p18"/>
                <p:cNvSpPr/>
                <p:nvPr/>
              </p:nvSpPr>
              <p:spPr>
                <a:xfrm>
                  <a:off x="5172775" y="1647350"/>
                  <a:ext cx="9125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01" extrusionOk="0">
                      <a:moveTo>
                        <a:pt x="45" y="1"/>
                      </a:moveTo>
                      <a:cubicBezTo>
                        <a:pt x="27" y="1"/>
                        <a:pt x="9" y="9"/>
                        <a:pt x="0" y="27"/>
                      </a:cubicBezTo>
                      <a:lnTo>
                        <a:pt x="0" y="36"/>
                      </a:lnTo>
                      <a:cubicBezTo>
                        <a:pt x="0" y="45"/>
                        <a:pt x="9" y="63"/>
                        <a:pt x="27" y="72"/>
                      </a:cubicBezTo>
                      <a:lnTo>
                        <a:pt x="36" y="72"/>
                      </a:lnTo>
                      <a:cubicBezTo>
                        <a:pt x="45" y="72"/>
                        <a:pt x="54" y="63"/>
                        <a:pt x="62" y="63"/>
                      </a:cubicBezTo>
                      <a:lnTo>
                        <a:pt x="80" y="63"/>
                      </a:lnTo>
                      <a:cubicBezTo>
                        <a:pt x="178" y="116"/>
                        <a:pt x="267" y="196"/>
                        <a:pt x="320" y="294"/>
                      </a:cubicBezTo>
                      <a:cubicBezTo>
                        <a:pt x="320" y="298"/>
                        <a:pt x="324" y="300"/>
                        <a:pt x="330" y="300"/>
                      </a:cubicBezTo>
                      <a:cubicBezTo>
                        <a:pt x="336" y="300"/>
                        <a:pt x="342" y="298"/>
                        <a:pt x="347" y="294"/>
                      </a:cubicBezTo>
                      <a:cubicBezTo>
                        <a:pt x="364" y="294"/>
                        <a:pt x="364" y="276"/>
                        <a:pt x="364" y="267"/>
                      </a:cubicBezTo>
                      <a:cubicBezTo>
                        <a:pt x="302" y="169"/>
                        <a:pt x="205" y="89"/>
                        <a:pt x="89" y="36"/>
                      </a:cubicBezTo>
                      <a:lnTo>
                        <a:pt x="71" y="36"/>
                      </a:lnTo>
                      <a:cubicBezTo>
                        <a:pt x="71" y="18"/>
                        <a:pt x="71" y="9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6" name="Google Shape;12026;p18"/>
                <p:cNvSpPr/>
                <p:nvPr/>
              </p:nvSpPr>
              <p:spPr>
                <a:xfrm>
                  <a:off x="5162550" y="1655700"/>
                  <a:ext cx="1912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221" extrusionOk="0">
                      <a:moveTo>
                        <a:pt x="738" y="1"/>
                      </a:moveTo>
                      <a:cubicBezTo>
                        <a:pt x="734" y="1"/>
                        <a:pt x="731" y="2"/>
                        <a:pt x="729" y="4"/>
                      </a:cubicBezTo>
                      <a:cubicBezTo>
                        <a:pt x="507" y="31"/>
                        <a:pt x="294" y="84"/>
                        <a:pt x="90" y="155"/>
                      </a:cubicBezTo>
                      <a:lnTo>
                        <a:pt x="72" y="164"/>
                      </a:lnTo>
                      <a:cubicBezTo>
                        <a:pt x="65" y="158"/>
                        <a:pt x="55" y="151"/>
                        <a:pt x="46" y="151"/>
                      </a:cubicBezTo>
                      <a:cubicBezTo>
                        <a:pt x="42" y="151"/>
                        <a:pt x="39" y="152"/>
                        <a:pt x="36" y="155"/>
                      </a:cubicBezTo>
                      <a:lnTo>
                        <a:pt x="27" y="155"/>
                      </a:lnTo>
                      <a:cubicBezTo>
                        <a:pt x="10" y="155"/>
                        <a:pt x="1" y="173"/>
                        <a:pt x="10" y="191"/>
                      </a:cubicBezTo>
                      <a:lnTo>
                        <a:pt x="10" y="200"/>
                      </a:lnTo>
                      <a:cubicBezTo>
                        <a:pt x="10" y="213"/>
                        <a:pt x="19" y="221"/>
                        <a:pt x="31" y="221"/>
                      </a:cubicBezTo>
                      <a:cubicBezTo>
                        <a:pt x="36" y="221"/>
                        <a:pt x="40" y="220"/>
                        <a:pt x="45" y="217"/>
                      </a:cubicBezTo>
                      <a:lnTo>
                        <a:pt x="54" y="217"/>
                      </a:lnTo>
                      <a:cubicBezTo>
                        <a:pt x="72" y="217"/>
                        <a:pt x="81" y="200"/>
                        <a:pt x="81" y="191"/>
                      </a:cubicBezTo>
                      <a:lnTo>
                        <a:pt x="98" y="182"/>
                      </a:lnTo>
                      <a:cubicBezTo>
                        <a:pt x="303" y="120"/>
                        <a:pt x="516" y="75"/>
                        <a:pt x="738" y="49"/>
                      </a:cubicBezTo>
                      <a:cubicBezTo>
                        <a:pt x="747" y="49"/>
                        <a:pt x="765" y="40"/>
                        <a:pt x="765" y="22"/>
                      </a:cubicBezTo>
                      <a:cubicBezTo>
                        <a:pt x="758" y="9"/>
                        <a:pt x="747" y="1"/>
                        <a:pt x="7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7" name="Google Shape;12027;p18"/>
                <p:cNvSpPr/>
                <p:nvPr/>
              </p:nvSpPr>
              <p:spPr>
                <a:xfrm>
                  <a:off x="5189200" y="1627375"/>
                  <a:ext cx="17575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1145" extrusionOk="0">
                      <a:moveTo>
                        <a:pt x="693" y="0"/>
                      </a:moveTo>
                      <a:cubicBezTo>
                        <a:pt x="684" y="0"/>
                        <a:pt x="676" y="0"/>
                        <a:pt x="667" y="9"/>
                      </a:cubicBezTo>
                      <a:lnTo>
                        <a:pt x="658" y="18"/>
                      </a:lnTo>
                      <a:cubicBezTo>
                        <a:pt x="649" y="18"/>
                        <a:pt x="649" y="36"/>
                        <a:pt x="649" y="45"/>
                      </a:cubicBezTo>
                      <a:lnTo>
                        <a:pt x="649" y="18"/>
                      </a:lnTo>
                      <a:cubicBezTo>
                        <a:pt x="640" y="18"/>
                        <a:pt x="640" y="18"/>
                        <a:pt x="640" y="27"/>
                      </a:cubicBezTo>
                      <a:lnTo>
                        <a:pt x="640" y="45"/>
                      </a:lnTo>
                      <a:cubicBezTo>
                        <a:pt x="631" y="54"/>
                        <a:pt x="640" y="62"/>
                        <a:pt x="649" y="71"/>
                      </a:cubicBezTo>
                      <a:lnTo>
                        <a:pt x="640" y="98"/>
                      </a:lnTo>
                      <a:cubicBezTo>
                        <a:pt x="631" y="133"/>
                        <a:pt x="613" y="178"/>
                        <a:pt x="587" y="231"/>
                      </a:cubicBezTo>
                      <a:cubicBezTo>
                        <a:pt x="533" y="356"/>
                        <a:pt x="471" y="480"/>
                        <a:pt x="400" y="595"/>
                      </a:cubicBezTo>
                      <a:cubicBezTo>
                        <a:pt x="320" y="720"/>
                        <a:pt x="240" y="826"/>
                        <a:pt x="160" y="942"/>
                      </a:cubicBezTo>
                      <a:cubicBezTo>
                        <a:pt x="80" y="1031"/>
                        <a:pt x="36" y="1084"/>
                        <a:pt x="36" y="1084"/>
                      </a:cubicBezTo>
                      <a:cubicBezTo>
                        <a:pt x="9" y="1102"/>
                        <a:pt x="1" y="1128"/>
                        <a:pt x="9" y="1137"/>
                      </a:cubicBezTo>
                      <a:cubicBezTo>
                        <a:pt x="15" y="1142"/>
                        <a:pt x="20" y="1144"/>
                        <a:pt x="25" y="1144"/>
                      </a:cubicBezTo>
                      <a:cubicBezTo>
                        <a:pt x="38" y="1144"/>
                        <a:pt x="53" y="1132"/>
                        <a:pt x="72" y="1119"/>
                      </a:cubicBezTo>
                      <a:cubicBezTo>
                        <a:pt x="72" y="1119"/>
                        <a:pt x="125" y="1057"/>
                        <a:pt x="196" y="968"/>
                      </a:cubicBezTo>
                      <a:cubicBezTo>
                        <a:pt x="285" y="862"/>
                        <a:pt x="356" y="737"/>
                        <a:pt x="427" y="622"/>
                      </a:cubicBezTo>
                      <a:cubicBezTo>
                        <a:pt x="498" y="498"/>
                        <a:pt x="560" y="373"/>
                        <a:pt x="613" y="240"/>
                      </a:cubicBezTo>
                      <a:cubicBezTo>
                        <a:pt x="640" y="187"/>
                        <a:pt x="658" y="142"/>
                        <a:pt x="667" y="107"/>
                      </a:cubicBezTo>
                      <a:lnTo>
                        <a:pt x="676" y="80"/>
                      </a:lnTo>
                      <a:cubicBezTo>
                        <a:pt x="693" y="80"/>
                        <a:pt x="702" y="71"/>
                        <a:pt x="702" y="62"/>
                      </a:cubicBezTo>
                      <a:lnTo>
                        <a:pt x="702" y="54"/>
                      </a:lnTo>
                      <a:cubicBezTo>
                        <a:pt x="702" y="45"/>
                        <a:pt x="702" y="36"/>
                        <a:pt x="702" y="36"/>
                      </a:cubicBezTo>
                      <a:lnTo>
                        <a:pt x="69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8" name="Google Shape;12028;p18"/>
                <p:cNvSpPr/>
                <p:nvPr/>
              </p:nvSpPr>
              <p:spPr>
                <a:xfrm>
                  <a:off x="5187650" y="1649700"/>
                  <a:ext cx="22225" cy="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" h="357" extrusionOk="0">
                      <a:moveTo>
                        <a:pt x="858" y="1"/>
                      </a:moveTo>
                      <a:cubicBezTo>
                        <a:pt x="854" y="1"/>
                        <a:pt x="849" y="2"/>
                        <a:pt x="844" y="4"/>
                      </a:cubicBezTo>
                      <a:lnTo>
                        <a:pt x="835" y="4"/>
                      </a:lnTo>
                      <a:cubicBezTo>
                        <a:pt x="826" y="4"/>
                        <a:pt x="817" y="13"/>
                        <a:pt x="817" y="22"/>
                      </a:cubicBezTo>
                      <a:lnTo>
                        <a:pt x="791" y="31"/>
                      </a:lnTo>
                      <a:lnTo>
                        <a:pt x="693" y="49"/>
                      </a:lnTo>
                      <a:cubicBezTo>
                        <a:pt x="622" y="66"/>
                        <a:pt x="515" y="93"/>
                        <a:pt x="418" y="138"/>
                      </a:cubicBezTo>
                      <a:cubicBezTo>
                        <a:pt x="320" y="173"/>
                        <a:pt x="222" y="209"/>
                        <a:pt x="151" y="244"/>
                      </a:cubicBezTo>
                      <a:cubicBezTo>
                        <a:pt x="80" y="280"/>
                        <a:pt x="27" y="297"/>
                        <a:pt x="27" y="297"/>
                      </a:cubicBezTo>
                      <a:cubicBezTo>
                        <a:pt x="9" y="315"/>
                        <a:pt x="0" y="333"/>
                        <a:pt x="9" y="342"/>
                      </a:cubicBezTo>
                      <a:cubicBezTo>
                        <a:pt x="14" y="352"/>
                        <a:pt x="23" y="357"/>
                        <a:pt x="32" y="357"/>
                      </a:cubicBezTo>
                      <a:cubicBezTo>
                        <a:pt x="39" y="357"/>
                        <a:pt x="46" y="354"/>
                        <a:pt x="54" y="351"/>
                      </a:cubicBezTo>
                      <a:cubicBezTo>
                        <a:pt x="54" y="351"/>
                        <a:pt x="98" y="324"/>
                        <a:pt x="160" y="289"/>
                      </a:cubicBezTo>
                      <a:cubicBezTo>
                        <a:pt x="231" y="253"/>
                        <a:pt x="329" y="217"/>
                        <a:pt x="427" y="173"/>
                      </a:cubicBezTo>
                      <a:cubicBezTo>
                        <a:pt x="524" y="138"/>
                        <a:pt x="622" y="111"/>
                        <a:pt x="702" y="84"/>
                      </a:cubicBezTo>
                      <a:cubicBezTo>
                        <a:pt x="738" y="75"/>
                        <a:pt x="764" y="66"/>
                        <a:pt x="791" y="66"/>
                      </a:cubicBezTo>
                      <a:lnTo>
                        <a:pt x="817" y="58"/>
                      </a:lnTo>
                      <a:cubicBezTo>
                        <a:pt x="817" y="66"/>
                        <a:pt x="835" y="75"/>
                        <a:pt x="844" y="75"/>
                      </a:cubicBezTo>
                      <a:lnTo>
                        <a:pt x="853" y="75"/>
                      </a:lnTo>
                      <a:cubicBezTo>
                        <a:pt x="871" y="66"/>
                        <a:pt x="889" y="49"/>
                        <a:pt x="880" y="31"/>
                      </a:cubicBezTo>
                      <a:lnTo>
                        <a:pt x="880" y="22"/>
                      </a:lnTo>
                      <a:cubicBezTo>
                        <a:pt x="880" y="9"/>
                        <a:pt x="870" y="1"/>
                        <a:pt x="85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9" name="Google Shape;12029;p18"/>
                <p:cNvSpPr/>
                <p:nvPr/>
              </p:nvSpPr>
              <p:spPr>
                <a:xfrm>
                  <a:off x="5190300" y="1659425"/>
                  <a:ext cx="23800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519" extrusionOk="0">
                      <a:moveTo>
                        <a:pt x="26" y="0"/>
                      </a:moveTo>
                      <a:cubicBezTo>
                        <a:pt x="14" y="0"/>
                        <a:pt x="6" y="5"/>
                        <a:pt x="1" y="15"/>
                      </a:cubicBezTo>
                      <a:cubicBezTo>
                        <a:pt x="1" y="24"/>
                        <a:pt x="10" y="42"/>
                        <a:pt x="36" y="51"/>
                      </a:cubicBezTo>
                      <a:cubicBezTo>
                        <a:pt x="36" y="51"/>
                        <a:pt x="90" y="68"/>
                        <a:pt x="179" y="104"/>
                      </a:cubicBezTo>
                      <a:cubicBezTo>
                        <a:pt x="276" y="148"/>
                        <a:pt x="374" y="193"/>
                        <a:pt x="481" y="237"/>
                      </a:cubicBezTo>
                      <a:cubicBezTo>
                        <a:pt x="587" y="290"/>
                        <a:pt x="685" y="352"/>
                        <a:pt x="765" y="397"/>
                      </a:cubicBezTo>
                      <a:cubicBezTo>
                        <a:pt x="800" y="424"/>
                        <a:pt x="836" y="441"/>
                        <a:pt x="854" y="459"/>
                      </a:cubicBezTo>
                      <a:lnTo>
                        <a:pt x="880" y="477"/>
                      </a:lnTo>
                      <a:cubicBezTo>
                        <a:pt x="880" y="486"/>
                        <a:pt x="880" y="495"/>
                        <a:pt x="889" y="503"/>
                      </a:cubicBezTo>
                      <a:lnTo>
                        <a:pt x="898" y="512"/>
                      </a:lnTo>
                      <a:cubicBezTo>
                        <a:pt x="905" y="516"/>
                        <a:pt x="913" y="518"/>
                        <a:pt x="919" y="518"/>
                      </a:cubicBezTo>
                      <a:cubicBezTo>
                        <a:pt x="929" y="518"/>
                        <a:pt x="937" y="514"/>
                        <a:pt x="942" y="503"/>
                      </a:cubicBezTo>
                      <a:cubicBezTo>
                        <a:pt x="951" y="486"/>
                        <a:pt x="951" y="468"/>
                        <a:pt x="933" y="459"/>
                      </a:cubicBezTo>
                      <a:lnTo>
                        <a:pt x="925" y="450"/>
                      </a:lnTo>
                      <a:lnTo>
                        <a:pt x="898" y="450"/>
                      </a:lnTo>
                      <a:lnTo>
                        <a:pt x="871" y="432"/>
                      </a:lnTo>
                      <a:lnTo>
                        <a:pt x="783" y="370"/>
                      </a:lnTo>
                      <a:cubicBezTo>
                        <a:pt x="703" y="326"/>
                        <a:pt x="605" y="264"/>
                        <a:pt x="498" y="201"/>
                      </a:cubicBezTo>
                      <a:cubicBezTo>
                        <a:pt x="392" y="148"/>
                        <a:pt x="276" y="95"/>
                        <a:pt x="196" y="59"/>
                      </a:cubicBezTo>
                      <a:cubicBezTo>
                        <a:pt x="107" y="24"/>
                        <a:pt x="54" y="6"/>
                        <a:pt x="54" y="6"/>
                      </a:cubicBezTo>
                      <a:cubicBezTo>
                        <a:pt x="43" y="2"/>
                        <a:pt x="34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0" name="Google Shape;12030;p18"/>
                <p:cNvSpPr/>
                <p:nvPr/>
              </p:nvSpPr>
              <p:spPr>
                <a:xfrm>
                  <a:off x="5181650" y="1660400"/>
                  <a:ext cx="3800" cy="3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1303" extrusionOk="0">
                      <a:moveTo>
                        <a:pt x="94" y="1"/>
                      </a:moveTo>
                      <a:cubicBezTo>
                        <a:pt x="85" y="1"/>
                        <a:pt x="70" y="24"/>
                        <a:pt x="63" y="47"/>
                      </a:cubicBezTo>
                      <a:cubicBezTo>
                        <a:pt x="54" y="65"/>
                        <a:pt x="54" y="83"/>
                        <a:pt x="54" y="100"/>
                      </a:cubicBezTo>
                      <a:cubicBezTo>
                        <a:pt x="45" y="136"/>
                        <a:pt x="36" y="180"/>
                        <a:pt x="27" y="234"/>
                      </a:cubicBezTo>
                      <a:cubicBezTo>
                        <a:pt x="9" y="376"/>
                        <a:pt x="1" y="518"/>
                        <a:pt x="1" y="651"/>
                      </a:cubicBezTo>
                      <a:cubicBezTo>
                        <a:pt x="9" y="793"/>
                        <a:pt x="27" y="935"/>
                        <a:pt x="54" y="1068"/>
                      </a:cubicBezTo>
                      <a:cubicBezTo>
                        <a:pt x="72" y="1122"/>
                        <a:pt x="80" y="1175"/>
                        <a:pt x="89" y="1202"/>
                      </a:cubicBezTo>
                      <a:lnTo>
                        <a:pt x="89" y="1219"/>
                      </a:lnTo>
                      <a:lnTo>
                        <a:pt x="89" y="1228"/>
                      </a:lnTo>
                      <a:lnTo>
                        <a:pt x="89" y="1237"/>
                      </a:lnTo>
                      <a:cubicBezTo>
                        <a:pt x="80" y="1246"/>
                        <a:pt x="72" y="1255"/>
                        <a:pt x="80" y="1264"/>
                      </a:cubicBezTo>
                      <a:lnTo>
                        <a:pt x="80" y="1282"/>
                      </a:lnTo>
                      <a:cubicBezTo>
                        <a:pt x="80" y="1295"/>
                        <a:pt x="90" y="1303"/>
                        <a:pt x="102" y="1303"/>
                      </a:cubicBezTo>
                      <a:cubicBezTo>
                        <a:pt x="106" y="1303"/>
                        <a:pt x="111" y="1302"/>
                        <a:pt x="116" y="1299"/>
                      </a:cubicBezTo>
                      <a:lnTo>
                        <a:pt x="125" y="1299"/>
                      </a:lnTo>
                      <a:cubicBezTo>
                        <a:pt x="143" y="1290"/>
                        <a:pt x="152" y="1273"/>
                        <a:pt x="143" y="1264"/>
                      </a:cubicBezTo>
                      <a:lnTo>
                        <a:pt x="143" y="1246"/>
                      </a:lnTo>
                      <a:cubicBezTo>
                        <a:pt x="143" y="1237"/>
                        <a:pt x="134" y="1228"/>
                        <a:pt x="125" y="1228"/>
                      </a:cubicBezTo>
                      <a:lnTo>
                        <a:pt x="116" y="1193"/>
                      </a:lnTo>
                      <a:cubicBezTo>
                        <a:pt x="107" y="1166"/>
                        <a:pt x="98" y="1122"/>
                        <a:pt x="89" y="1060"/>
                      </a:cubicBezTo>
                      <a:cubicBezTo>
                        <a:pt x="63" y="926"/>
                        <a:pt x="45" y="793"/>
                        <a:pt x="45" y="651"/>
                      </a:cubicBezTo>
                      <a:cubicBezTo>
                        <a:pt x="45" y="518"/>
                        <a:pt x="54" y="385"/>
                        <a:pt x="72" y="242"/>
                      </a:cubicBezTo>
                      <a:cubicBezTo>
                        <a:pt x="80" y="189"/>
                        <a:pt x="89" y="145"/>
                        <a:pt x="98" y="109"/>
                      </a:cubicBezTo>
                      <a:cubicBezTo>
                        <a:pt x="116" y="83"/>
                        <a:pt x="116" y="65"/>
                        <a:pt x="116" y="65"/>
                      </a:cubicBezTo>
                      <a:cubicBezTo>
                        <a:pt x="125" y="29"/>
                        <a:pt x="116" y="3"/>
                        <a:pt x="98" y="3"/>
                      </a:cubicBezTo>
                      <a:cubicBezTo>
                        <a:pt x="97" y="1"/>
                        <a:pt x="96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1" name="Google Shape;12031;p18"/>
                <p:cNvSpPr/>
                <p:nvPr/>
              </p:nvSpPr>
              <p:spPr>
                <a:xfrm>
                  <a:off x="5184325" y="1659575"/>
                  <a:ext cx="380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786" extrusionOk="0">
                      <a:moveTo>
                        <a:pt x="53" y="0"/>
                      </a:moveTo>
                      <a:cubicBezTo>
                        <a:pt x="36" y="0"/>
                        <a:pt x="27" y="9"/>
                        <a:pt x="27" y="27"/>
                      </a:cubicBezTo>
                      <a:cubicBezTo>
                        <a:pt x="0" y="249"/>
                        <a:pt x="27" y="480"/>
                        <a:pt x="89" y="702"/>
                      </a:cubicBezTo>
                      <a:lnTo>
                        <a:pt x="89" y="720"/>
                      </a:lnTo>
                      <a:cubicBezTo>
                        <a:pt x="80" y="728"/>
                        <a:pt x="80" y="737"/>
                        <a:pt x="80" y="746"/>
                      </a:cubicBezTo>
                      <a:lnTo>
                        <a:pt x="80" y="764"/>
                      </a:lnTo>
                      <a:cubicBezTo>
                        <a:pt x="80" y="777"/>
                        <a:pt x="90" y="785"/>
                        <a:pt x="102" y="785"/>
                      </a:cubicBezTo>
                      <a:cubicBezTo>
                        <a:pt x="106" y="785"/>
                        <a:pt x="111" y="784"/>
                        <a:pt x="116" y="782"/>
                      </a:cubicBezTo>
                      <a:lnTo>
                        <a:pt x="124" y="782"/>
                      </a:lnTo>
                      <a:cubicBezTo>
                        <a:pt x="142" y="782"/>
                        <a:pt x="151" y="764"/>
                        <a:pt x="142" y="746"/>
                      </a:cubicBezTo>
                      <a:lnTo>
                        <a:pt x="142" y="737"/>
                      </a:lnTo>
                      <a:cubicBezTo>
                        <a:pt x="142" y="720"/>
                        <a:pt x="124" y="711"/>
                        <a:pt x="116" y="711"/>
                      </a:cubicBezTo>
                      <a:lnTo>
                        <a:pt x="116" y="702"/>
                      </a:lnTo>
                      <a:cubicBezTo>
                        <a:pt x="62" y="480"/>
                        <a:pt x="45" y="258"/>
                        <a:pt x="80" y="36"/>
                      </a:cubicBezTo>
                      <a:cubicBezTo>
                        <a:pt x="80" y="18"/>
                        <a:pt x="71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2" name="Google Shape;12032;p18"/>
                <p:cNvSpPr/>
                <p:nvPr/>
              </p:nvSpPr>
              <p:spPr>
                <a:xfrm>
                  <a:off x="5187425" y="1661350"/>
                  <a:ext cx="20225" cy="3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" h="1402" extrusionOk="0">
                      <a:moveTo>
                        <a:pt x="18" y="0"/>
                      </a:moveTo>
                      <a:cubicBezTo>
                        <a:pt x="9" y="0"/>
                        <a:pt x="0" y="36"/>
                        <a:pt x="9" y="71"/>
                      </a:cubicBezTo>
                      <a:cubicBezTo>
                        <a:pt x="18" y="98"/>
                        <a:pt x="27" y="116"/>
                        <a:pt x="27" y="133"/>
                      </a:cubicBezTo>
                      <a:cubicBezTo>
                        <a:pt x="45" y="178"/>
                        <a:pt x="63" y="231"/>
                        <a:pt x="80" y="302"/>
                      </a:cubicBezTo>
                      <a:cubicBezTo>
                        <a:pt x="143" y="462"/>
                        <a:pt x="222" y="622"/>
                        <a:pt x="302" y="773"/>
                      </a:cubicBezTo>
                      <a:cubicBezTo>
                        <a:pt x="391" y="924"/>
                        <a:pt x="489" y="1066"/>
                        <a:pt x="604" y="1199"/>
                      </a:cubicBezTo>
                      <a:cubicBezTo>
                        <a:pt x="640" y="1252"/>
                        <a:pt x="684" y="1297"/>
                        <a:pt x="711" y="1324"/>
                      </a:cubicBezTo>
                      <a:lnTo>
                        <a:pt x="738" y="1350"/>
                      </a:lnTo>
                      <a:cubicBezTo>
                        <a:pt x="729" y="1359"/>
                        <a:pt x="729" y="1377"/>
                        <a:pt x="738" y="1386"/>
                      </a:cubicBezTo>
                      <a:lnTo>
                        <a:pt x="747" y="1395"/>
                      </a:lnTo>
                      <a:cubicBezTo>
                        <a:pt x="751" y="1399"/>
                        <a:pt x="758" y="1401"/>
                        <a:pt x="765" y="1401"/>
                      </a:cubicBezTo>
                      <a:cubicBezTo>
                        <a:pt x="773" y="1401"/>
                        <a:pt x="782" y="1399"/>
                        <a:pt x="791" y="1395"/>
                      </a:cubicBezTo>
                      <a:lnTo>
                        <a:pt x="791" y="1386"/>
                      </a:lnTo>
                      <a:cubicBezTo>
                        <a:pt x="809" y="1377"/>
                        <a:pt x="809" y="1359"/>
                        <a:pt x="791" y="1341"/>
                      </a:cubicBezTo>
                      <a:lnTo>
                        <a:pt x="782" y="1332"/>
                      </a:lnTo>
                      <a:lnTo>
                        <a:pt x="755" y="1332"/>
                      </a:lnTo>
                      <a:lnTo>
                        <a:pt x="729" y="1306"/>
                      </a:lnTo>
                      <a:cubicBezTo>
                        <a:pt x="702" y="1279"/>
                        <a:pt x="667" y="1235"/>
                        <a:pt x="622" y="1181"/>
                      </a:cubicBezTo>
                      <a:cubicBezTo>
                        <a:pt x="409" y="906"/>
                        <a:pt x="240" y="604"/>
                        <a:pt x="134" y="284"/>
                      </a:cubicBezTo>
                      <a:cubicBezTo>
                        <a:pt x="107" y="213"/>
                        <a:pt x="98" y="160"/>
                        <a:pt x="80" y="124"/>
                      </a:cubicBezTo>
                      <a:cubicBezTo>
                        <a:pt x="63" y="80"/>
                        <a:pt x="63" y="62"/>
                        <a:pt x="63" y="62"/>
                      </a:cubicBezTo>
                      <a:cubicBezTo>
                        <a:pt x="54" y="27"/>
                        <a:pt x="36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3" name="Google Shape;12033;p18"/>
                <p:cNvSpPr/>
                <p:nvPr/>
              </p:nvSpPr>
              <p:spPr>
                <a:xfrm>
                  <a:off x="5169000" y="1659875"/>
                  <a:ext cx="11775" cy="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427" extrusionOk="0">
                      <a:moveTo>
                        <a:pt x="445" y="0"/>
                      </a:moveTo>
                      <a:cubicBezTo>
                        <a:pt x="440" y="0"/>
                        <a:pt x="434" y="2"/>
                        <a:pt x="427" y="6"/>
                      </a:cubicBezTo>
                      <a:cubicBezTo>
                        <a:pt x="284" y="86"/>
                        <a:pt x="160" y="201"/>
                        <a:pt x="62" y="343"/>
                      </a:cubicBezTo>
                      <a:lnTo>
                        <a:pt x="54" y="361"/>
                      </a:lnTo>
                      <a:cubicBezTo>
                        <a:pt x="45" y="361"/>
                        <a:pt x="27" y="361"/>
                        <a:pt x="27" y="370"/>
                      </a:cubicBezTo>
                      <a:lnTo>
                        <a:pt x="18" y="379"/>
                      </a:lnTo>
                      <a:cubicBezTo>
                        <a:pt x="0" y="397"/>
                        <a:pt x="9" y="414"/>
                        <a:pt x="27" y="423"/>
                      </a:cubicBezTo>
                      <a:lnTo>
                        <a:pt x="36" y="423"/>
                      </a:lnTo>
                      <a:cubicBezTo>
                        <a:pt x="38" y="426"/>
                        <a:pt x="43" y="427"/>
                        <a:pt x="47" y="427"/>
                      </a:cubicBezTo>
                      <a:cubicBezTo>
                        <a:pt x="58" y="427"/>
                        <a:pt x="71" y="421"/>
                        <a:pt x="71" y="414"/>
                      </a:cubicBezTo>
                      <a:lnTo>
                        <a:pt x="71" y="406"/>
                      </a:lnTo>
                      <a:cubicBezTo>
                        <a:pt x="80" y="397"/>
                        <a:pt x="80" y="388"/>
                        <a:pt x="80" y="379"/>
                      </a:cubicBezTo>
                      <a:lnTo>
                        <a:pt x="89" y="361"/>
                      </a:lnTo>
                      <a:cubicBezTo>
                        <a:pt x="187" y="228"/>
                        <a:pt x="311" y="121"/>
                        <a:pt x="453" y="50"/>
                      </a:cubicBezTo>
                      <a:cubicBezTo>
                        <a:pt x="462" y="41"/>
                        <a:pt x="471" y="24"/>
                        <a:pt x="462" y="15"/>
                      </a:cubicBezTo>
                      <a:cubicBezTo>
                        <a:pt x="457" y="4"/>
                        <a:pt x="452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4" name="Google Shape;12034;p18"/>
                <p:cNvSpPr/>
                <p:nvPr/>
              </p:nvSpPr>
              <p:spPr>
                <a:xfrm>
                  <a:off x="5186525" y="1645875"/>
                  <a:ext cx="537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460" extrusionOk="0">
                      <a:moveTo>
                        <a:pt x="175" y="0"/>
                      </a:moveTo>
                      <a:cubicBezTo>
                        <a:pt x="165" y="0"/>
                        <a:pt x="157" y="5"/>
                        <a:pt x="152" y="15"/>
                      </a:cubicBezTo>
                      <a:lnTo>
                        <a:pt x="143" y="24"/>
                      </a:lnTo>
                      <a:cubicBezTo>
                        <a:pt x="134" y="33"/>
                        <a:pt x="134" y="51"/>
                        <a:pt x="143" y="60"/>
                      </a:cubicBezTo>
                      <a:lnTo>
                        <a:pt x="125" y="77"/>
                      </a:lnTo>
                      <a:cubicBezTo>
                        <a:pt x="54" y="184"/>
                        <a:pt x="10" y="308"/>
                        <a:pt x="1" y="442"/>
                      </a:cubicBezTo>
                      <a:cubicBezTo>
                        <a:pt x="1" y="450"/>
                        <a:pt x="19" y="459"/>
                        <a:pt x="28" y="459"/>
                      </a:cubicBezTo>
                      <a:cubicBezTo>
                        <a:pt x="45" y="459"/>
                        <a:pt x="54" y="450"/>
                        <a:pt x="54" y="442"/>
                      </a:cubicBezTo>
                      <a:cubicBezTo>
                        <a:pt x="54" y="317"/>
                        <a:pt x="90" y="193"/>
                        <a:pt x="152" y="86"/>
                      </a:cubicBezTo>
                      <a:lnTo>
                        <a:pt x="161" y="77"/>
                      </a:lnTo>
                      <a:cubicBezTo>
                        <a:pt x="170" y="77"/>
                        <a:pt x="187" y="77"/>
                        <a:pt x="196" y="68"/>
                      </a:cubicBezTo>
                      <a:lnTo>
                        <a:pt x="205" y="60"/>
                      </a:lnTo>
                      <a:cubicBezTo>
                        <a:pt x="214" y="42"/>
                        <a:pt x="214" y="24"/>
                        <a:pt x="205" y="15"/>
                      </a:cubicBezTo>
                      <a:lnTo>
                        <a:pt x="196" y="6"/>
                      </a:lnTo>
                      <a:cubicBezTo>
                        <a:pt x="189" y="3"/>
                        <a:pt x="182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5" name="Google Shape;12035;p18"/>
                <p:cNvSpPr/>
                <p:nvPr/>
              </p:nvSpPr>
              <p:spPr>
                <a:xfrm>
                  <a:off x="5181875" y="1640100"/>
                  <a:ext cx="467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614" extrusionOk="0">
                      <a:moveTo>
                        <a:pt x="48" y="1"/>
                      </a:moveTo>
                      <a:cubicBezTo>
                        <a:pt x="42" y="1"/>
                        <a:pt x="34" y="3"/>
                        <a:pt x="27" y="6"/>
                      </a:cubicBezTo>
                      <a:lnTo>
                        <a:pt x="18" y="6"/>
                      </a:lnTo>
                      <a:cubicBezTo>
                        <a:pt x="9" y="15"/>
                        <a:pt x="0" y="33"/>
                        <a:pt x="9" y="42"/>
                      </a:cubicBezTo>
                      <a:lnTo>
                        <a:pt x="9" y="60"/>
                      </a:lnTo>
                      <a:cubicBezTo>
                        <a:pt x="18" y="69"/>
                        <a:pt x="27" y="77"/>
                        <a:pt x="45" y="77"/>
                      </a:cubicBezTo>
                      <a:lnTo>
                        <a:pt x="54" y="86"/>
                      </a:lnTo>
                      <a:cubicBezTo>
                        <a:pt x="80" y="166"/>
                        <a:pt x="107" y="255"/>
                        <a:pt x="116" y="335"/>
                      </a:cubicBezTo>
                      <a:cubicBezTo>
                        <a:pt x="134" y="415"/>
                        <a:pt x="143" y="504"/>
                        <a:pt x="134" y="584"/>
                      </a:cubicBezTo>
                      <a:cubicBezTo>
                        <a:pt x="134" y="593"/>
                        <a:pt x="143" y="610"/>
                        <a:pt x="151" y="610"/>
                      </a:cubicBezTo>
                      <a:cubicBezTo>
                        <a:pt x="156" y="613"/>
                        <a:pt x="160" y="614"/>
                        <a:pt x="164" y="614"/>
                      </a:cubicBezTo>
                      <a:cubicBezTo>
                        <a:pt x="174" y="614"/>
                        <a:pt x="180" y="606"/>
                        <a:pt x="187" y="593"/>
                      </a:cubicBezTo>
                      <a:cubicBezTo>
                        <a:pt x="187" y="504"/>
                        <a:pt x="178" y="415"/>
                        <a:pt x="160" y="326"/>
                      </a:cubicBezTo>
                      <a:cubicBezTo>
                        <a:pt x="143" y="246"/>
                        <a:pt x="116" y="157"/>
                        <a:pt x="80" y="77"/>
                      </a:cubicBezTo>
                      <a:lnTo>
                        <a:pt x="71" y="60"/>
                      </a:lnTo>
                      <a:cubicBezTo>
                        <a:pt x="80" y="51"/>
                        <a:pt x="80" y="42"/>
                        <a:pt x="71" y="33"/>
                      </a:cubicBezTo>
                      <a:lnTo>
                        <a:pt x="71" y="15"/>
                      </a:lnTo>
                      <a:cubicBezTo>
                        <a:pt x="66" y="5"/>
                        <a:pt x="58" y="1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6" name="Google Shape;12036;p18"/>
                <p:cNvSpPr/>
                <p:nvPr/>
              </p:nvSpPr>
              <p:spPr>
                <a:xfrm>
                  <a:off x="5174100" y="1658150"/>
                  <a:ext cx="11350" cy="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470" extrusionOk="0">
                      <a:moveTo>
                        <a:pt x="423" y="0"/>
                      </a:moveTo>
                      <a:cubicBezTo>
                        <a:pt x="419" y="0"/>
                        <a:pt x="414" y="1"/>
                        <a:pt x="409" y="4"/>
                      </a:cubicBezTo>
                      <a:cubicBezTo>
                        <a:pt x="347" y="57"/>
                        <a:pt x="276" y="119"/>
                        <a:pt x="223" y="181"/>
                      </a:cubicBezTo>
                      <a:cubicBezTo>
                        <a:pt x="160" y="244"/>
                        <a:pt x="107" y="315"/>
                        <a:pt x="63" y="386"/>
                      </a:cubicBezTo>
                      <a:lnTo>
                        <a:pt x="54" y="403"/>
                      </a:lnTo>
                      <a:cubicBezTo>
                        <a:pt x="36" y="403"/>
                        <a:pt x="27" y="403"/>
                        <a:pt x="18" y="421"/>
                      </a:cubicBezTo>
                      <a:lnTo>
                        <a:pt x="9" y="430"/>
                      </a:lnTo>
                      <a:cubicBezTo>
                        <a:pt x="1" y="439"/>
                        <a:pt x="9" y="466"/>
                        <a:pt x="27" y="466"/>
                      </a:cubicBezTo>
                      <a:lnTo>
                        <a:pt x="36" y="466"/>
                      </a:lnTo>
                      <a:cubicBezTo>
                        <a:pt x="41" y="468"/>
                        <a:pt x="46" y="469"/>
                        <a:pt x="51" y="469"/>
                      </a:cubicBezTo>
                      <a:cubicBezTo>
                        <a:pt x="63" y="469"/>
                        <a:pt x="72" y="463"/>
                        <a:pt x="72" y="457"/>
                      </a:cubicBezTo>
                      <a:lnTo>
                        <a:pt x="72" y="448"/>
                      </a:lnTo>
                      <a:cubicBezTo>
                        <a:pt x="80" y="439"/>
                        <a:pt x="80" y="430"/>
                        <a:pt x="80" y="412"/>
                      </a:cubicBezTo>
                      <a:lnTo>
                        <a:pt x="89" y="403"/>
                      </a:lnTo>
                      <a:cubicBezTo>
                        <a:pt x="134" y="332"/>
                        <a:pt x="196" y="270"/>
                        <a:pt x="258" y="208"/>
                      </a:cubicBezTo>
                      <a:cubicBezTo>
                        <a:pt x="311" y="155"/>
                        <a:pt x="382" y="93"/>
                        <a:pt x="445" y="48"/>
                      </a:cubicBezTo>
                      <a:cubicBezTo>
                        <a:pt x="454" y="39"/>
                        <a:pt x="454" y="22"/>
                        <a:pt x="445" y="13"/>
                      </a:cubicBezTo>
                      <a:cubicBezTo>
                        <a:pt x="438" y="6"/>
                        <a:pt x="432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7" name="Google Shape;12037;p18"/>
                <p:cNvSpPr/>
                <p:nvPr/>
              </p:nvSpPr>
              <p:spPr>
                <a:xfrm>
                  <a:off x="5190750" y="1656900"/>
                  <a:ext cx="12475" cy="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99" extrusionOk="0">
                      <a:moveTo>
                        <a:pt x="463" y="1"/>
                      </a:moveTo>
                      <a:cubicBezTo>
                        <a:pt x="445" y="1"/>
                        <a:pt x="436" y="9"/>
                        <a:pt x="427" y="18"/>
                      </a:cubicBezTo>
                      <a:lnTo>
                        <a:pt x="409" y="18"/>
                      </a:lnTo>
                      <a:cubicBezTo>
                        <a:pt x="368" y="12"/>
                        <a:pt x="324" y="9"/>
                        <a:pt x="280" y="9"/>
                      </a:cubicBezTo>
                      <a:cubicBezTo>
                        <a:pt x="192" y="9"/>
                        <a:pt x="101" y="21"/>
                        <a:pt x="18" y="45"/>
                      </a:cubicBezTo>
                      <a:cubicBezTo>
                        <a:pt x="1" y="45"/>
                        <a:pt x="1" y="63"/>
                        <a:pt x="1" y="80"/>
                      </a:cubicBezTo>
                      <a:cubicBezTo>
                        <a:pt x="10" y="89"/>
                        <a:pt x="18" y="98"/>
                        <a:pt x="27" y="98"/>
                      </a:cubicBezTo>
                      <a:cubicBezTo>
                        <a:pt x="131" y="61"/>
                        <a:pt x="241" y="43"/>
                        <a:pt x="346" y="43"/>
                      </a:cubicBezTo>
                      <a:cubicBezTo>
                        <a:pt x="368" y="43"/>
                        <a:pt x="389" y="43"/>
                        <a:pt x="409" y="45"/>
                      </a:cubicBezTo>
                      <a:lnTo>
                        <a:pt x="427" y="45"/>
                      </a:lnTo>
                      <a:cubicBezTo>
                        <a:pt x="427" y="63"/>
                        <a:pt x="436" y="72"/>
                        <a:pt x="454" y="72"/>
                      </a:cubicBezTo>
                      <a:lnTo>
                        <a:pt x="463" y="72"/>
                      </a:lnTo>
                      <a:cubicBezTo>
                        <a:pt x="480" y="72"/>
                        <a:pt x="498" y="63"/>
                        <a:pt x="498" y="45"/>
                      </a:cubicBezTo>
                      <a:lnTo>
                        <a:pt x="498" y="36"/>
                      </a:lnTo>
                      <a:cubicBezTo>
                        <a:pt x="498" y="18"/>
                        <a:pt x="489" y="9"/>
                        <a:pt x="4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8" name="Google Shape;12038;p18"/>
                <p:cNvSpPr/>
                <p:nvPr/>
              </p:nvSpPr>
              <p:spPr>
                <a:xfrm>
                  <a:off x="5188100" y="1659250"/>
                  <a:ext cx="535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360" extrusionOk="0">
                      <a:moveTo>
                        <a:pt x="36" y="1"/>
                      </a:moveTo>
                      <a:cubicBezTo>
                        <a:pt x="30" y="1"/>
                        <a:pt x="22" y="7"/>
                        <a:pt x="9" y="13"/>
                      </a:cubicBezTo>
                      <a:cubicBezTo>
                        <a:pt x="0" y="22"/>
                        <a:pt x="0" y="40"/>
                        <a:pt x="0" y="40"/>
                      </a:cubicBezTo>
                      <a:cubicBezTo>
                        <a:pt x="71" y="102"/>
                        <a:pt x="116" y="182"/>
                        <a:pt x="151" y="271"/>
                      </a:cubicBezTo>
                      <a:lnTo>
                        <a:pt x="151" y="288"/>
                      </a:lnTo>
                      <a:cubicBezTo>
                        <a:pt x="142" y="297"/>
                        <a:pt x="133" y="306"/>
                        <a:pt x="133" y="324"/>
                      </a:cubicBezTo>
                      <a:lnTo>
                        <a:pt x="133" y="333"/>
                      </a:lnTo>
                      <a:cubicBezTo>
                        <a:pt x="142" y="351"/>
                        <a:pt x="160" y="359"/>
                        <a:pt x="169" y="359"/>
                      </a:cubicBezTo>
                      <a:lnTo>
                        <a:pt x="187" y="359"/>
                      </a:lnTo>
                      <a:cubicBezTo>
                        <a:pt x="195" y="351"/>
                        <a:pt x="213" y="333"/>
                        <a:pt x="204" y="315"/>
                      </a:cubicBezTo>
                      <a:lnTo>
                        <a:pt x="204" y="306"/>
                      </a:lnTo>
                      <a:cubicBezTo>
                        <a:pt x="204" y="288"/>
                        <a:pt x="187" y="280"/>
                        <a:pt x="178" y="280"/>
                      </a:cubicBezTo>
                      <a:lnTo>
                        <a:pt x="178" y="262"/>
                      </a:lnTo>
                      <a:cubicBezTo>
                        <a:pt x="151" y="164"/>
                        <a:pt x="107" y="75"/>
                        <a:pt x="45" y="4"/>
                      </a:cubicBezTo>
                      <a:cubicBezTo>
                        <a:pt x="42" y="2"/>
                        <a:pt x="39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9" name="Google Shape;12039;p18"/>
                <p:cNvSpPr/>
                <p:nvPr/>
              </p:nvSpPr>
              <p:spPr>
                <a:xfrm>
                  <a:off x="5186325" y="1662450"/>
                  <a:ext cx="188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737" extrusionOk="0">
                      <a:moveTo>
                        <a:pt x="18" y="1"/>
                      </a:moveTo>
                      <a:cubicBezTo>
                        <a:pt x="9" y="1"/>
                        <a:pt x="0" y="36"/>
                        <a:pt x="9" y="80"/>
                      </a:cubicBezTo>
                      <a:cubicBezTo>
                        <a:pt x="9" y="80"/>
                        <a:pt x="9" y="107"/>
                        <a:pt x="27" y="160"/>
                      </a:cubicBezTo>
                      <a:cubicBezTo>
                        <a:pt x="36" y="205"/>
                        <a:pt x="44" y="276"/>
                        <a:pt x="71" y="356"/>
                      </a:cubicBezTo>
                      <a:cubicBezTo>
                        <a:pt x="178" y="747"/>
                        <a:pt x="338" y="1129"/>
                        <a:pt x="551" y="1475"/>
                      </a:cubicBezTo>
                      <a:cubicBezTo>
                        <a:pt x="595" y="1546"/>
                        <a:pt x="640" y="1608"/>
                        <a:pt x="666" y="1644"/>
                      </a:cubicBezTo>
                      <a:lnTo>
                        <a:pt x="684" y="1679"/>
                      </a:lnTo>
                      <a:cubicBezTo>
                        <a:pt x="675" y="1688"/>
                        <a:pt x="675" y="1697"/>
                        <a:pt x="684" y="1715"/>
                      </a:cubicBezTo>
                      <a:lnTo>
                        <a:pt x="693" y="1724"/>
                      </a:lnTo>
                      <a:cubicBezTo>
                        <a:pt x="699" y="1730"/>
                        <a:pt x="710" y="1736"/>
                        <a:pt x="722" y="1736"/>
                      </a:cubicBezTo>
                      <a:cubicBezTo>
                        <a:pt x="727" y="1736"/>
                        <a:pt x="732" y="1735"/>
                        <a:pt x="737" y="1732"/>
                      </a:cubicBezTo>
                      <a:lnTo>
                        <a:pt x="746" y="1724"/>
                      </a:lnTo>
                      <a:cubicBezTo>
                        <a:pt x="755" y="1715"/>
                        <a:pt x="755" y="1697"/>
                        <a:pt x="746" y="1679"/>
                      </a:cubicBezTo>
                      <a:lnTo>
                        <a:pt x="737" y="1670"/>
                      </a:lnTo>
                      <a:cubicBezTo>
                        <a:pt x="728" y="1661"/>
                        <a:pt x="719" y="1661"/>
                        <a:pt x="711" y="1661"/>
                      </a:cubicBezTo>
                      <a:lnTo>
                        <a:pt x="693" y="1635"/>
                      </a:lnTo>
                      <a:cubicBezTo>
                        <a:pt x="657" y="1590"/>
                        <a:pt x="622" y="1537"/>
                        <a:pt x="577" y="1466"/>
                      </a:cubicBezTo>
                      <a:cubicBezTo>
                        <a:pt x="533" y="1395"/>
                        <a:pt x="489" y="1306"/>
                        <a:pt x="444" y="1217"/>
                      </a:cubicBezTo>
                      <a:cubicBezTo>
                        <a:pt x="400" y="1120"/>
                        <a:pt x="346" y="1022"/>
                        <a:pt x="311" y="915"/>
                      </a:cubicBezTo>
                      <a:cubicBezTo>
                        <a:pt x="231" y="729"/>
                        <a:pt x="169" y="542"/>
                        <a:pt x="116" y="347"/>
                      </a:cubicBezTo>
                      <a:cubicBezTo>
                        <a:pt x="98" y="258"/>
                        <a:pt x="89" y="196"/>
                        <a:pt x="71" y="152"/>
                      </a:cubicBezTo>
                      <a:cubicBezTo>
                        <a:pt x="53" y="107"/>
                        <a:pt x="53" y="72"/>
                        <a:pt x="53" y="72"/>
                      </a:cubicBezTo>
                      <a:cubicBezTo>
                        <a:pt x="53" y="36"/>
                        <a:pt x="27" y="1"/>
                        <a:pt x="1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0" name="Google Shape;12040;p18"/>
                <p:cNvSpPr/>
                <p:nvPr/>
              </p:nvSpPr>
              <p:spPr>
                <a:xfrm>
                  <a:off x="5152350" y="1656875"/>
                  <a:ext cx="30650" cy="3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1205" extrusionOk="0">
                      <a:moveTo>
                        <a:pt x="1205" y="1"/>
                      </a:moveTo>
                      <a:cubicBezTo>
                        <a:pt x="1190" y="1"/>
                        <a:pt x="1168" y="8"/>
                        <a:pt x="1146" y="19"/>
                      </a:cubicBezTo>
                      <a:cubicBezTo>
                        <a:pt x="1146" y="19"/>
                        <a:pt x="1119" y="28"/>
                        <a:pt x="1084" y="46"/>
                      </a:cubicBezTo>
                      <a:lnTo>
                        <a:pt x="1013" y="81"/>
                      </a:lnTo>
                      <a:lnTo>
                        <a:pt x="924" y="135"/>
                      </a:lnTo>
                      <a:cubicBezTo>
                        <a:pt x="675" y="295"/>
                        <a:pt x="462" y="490"/>
                        <a:pt x="293" y="721"/>
                      </a:cubicBezTo>
                      <a:cubicBezTo>
                        <a:pt x="240" y="792"/>
                        <a:pt x="187" y="863"/>
                        <a:pt x="142" y="943"/>
                      </a:cubicBezTo>
                      <a:cubicBezTo>
                        <a:pt x="107" y="1005"/>
                        <a:pt x="80" y="1058"/>
                        <a:pt x="62" y="1103"/>
                      </a:cubicBezTo>
                      <a:lnTo>
                        <a:pt x="45" y="1138"/>
                      </a:lnTo>
                      <a:cubicBezTo>
                        <a:pt x="27" y="1138"/>
                        <a:pt x="18" y="1138"/>
                        <a:pt x="9" y="1156"/>
                      </a:cubicBezTo>
                      <a:lnTo>
                        <a:pt x="9" y="1165"/>
                      </a:lnTo>
                      <a:cubicBezTo>
                        <a:pt x="0" y="1174"/>
                        <a:pt x="9" y="1201"/>
                        <a:pt x="18" y="1201"/>
                      </a:cubicBezTo>
                      <a:lnTo>
                        <a:pt x="27" y="1201"/>
                      </a:lnTo>
                      <a:cubicBezTo>
                        <a:pt x="32" y="1203"/>
                        <a:pt x="36" y="1204"/>
                        <a:pt x="41" y="1204"/>
                      </a:cubicBezTo>
                      <a:cubicBezTo>
                        <a:pt x="53" y="1204"/>
                        <a:pt x="65" y="1196"/>
                        <a:pt x="71" y="1183"/>
                      </a:cubicBezTo>
                      <a:lnTo>
                        <a:pt x="71" y="1174"/>
                      </a:lnTo>
                      <a:cubicBezTo>
                        <a:pt x="80" y="1165"/>
                        <a:pt x="71" y="1147"/>
                        <a:pt x="71" y="1138"/>
                      </a:cubicBezTo>
                      <a:lnTo>
                        <a:pt x="80" y="1112"/>
                      </a:lnTo>
                      <a:cubicBezTo>
                        <a:pt x="107" y="1067"/>
                        <a:pt x="133" y="1014"/>
                        <a:pt x="169" y="952"/>
                      </a:cubicBezTo>
                      <a:cubicBezTo>
                        <a:pt x="213" y="872"/>
                        <a:pt x="267" y="801"/>
                        <a:pt x="320" y="739"/>
                      </a:cubicBezTo>
                      <a:cubicBezTo>
                        <a:pt x="489" y="517"/>
                        <a:pt x="702" y="321"/>
                        <a:pt x="942" y="179"/>
                      </a:cubicBezTo>
                      <a:lnTo>
                        <a:pt x="1030" y="126"/>
                      </a:lnTo>
                      <a:lnTo>
                        <a:pt x="1101" y="90"/>
                      </a:lnTo>
                      <a:cubicBezTo>
                        <a:pt x="1119" y="81"/>
                        <a:pt x="1146" y="73"/>
                        <a:pt x="1164" y="64"/>
                      </a:cubicBezTo>
                      <a:cubicBezTo>
                        <a:pt x="1199" y="46"/>
                        <a:pt x="1226" y="19"/>
                        <a:pt x="1226" y="10"/>
                      </a:cubicBezTo>
                      <a:cubicBezTo>
                        <a:pt x="1222" y="4"/>
                        <a:pt x="1215" y="1"/>
                        <a:pt x="120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041" name="Google Shape;12041;p18"/>
          <p:cNvGrpSpPr/>
          <p:nvPr/>
        </p:nvGrpSpPr>
        <p:grpSpPr>
          <a:xfrm>
            <a:off x="-7143" y="3377857"/>
            <a:ext cx="894379" cy="1784801"/>
            <a:chOff x="-7143" y="3377857"/>
            <a:chExt cx="894379" cy="1784801"/>
          </a:xfrm>
        </p:grpSpPr>
        <p:grpSp>
          <p:nvGrpSpPr>
            <p:cNvPr id="12042" name="Google Shape;12042;p18"/>
            <p:cNvGrpSpPr/>
            <p:nvPr/>
          </p:nvGrpSpPr>
          <p:grpSpPr>
            <a:xfrm rot="10800000">
              <a:off x="-7143" y="3377857"/>
              <a:ext cx="894379" cy="1784801"/>
              <a:chOff x="8249632" y="7"/>
              <a:chExt cx="894379" cy="1784801"/>
            </a:xfrm>
          </p:grpSpPr>
          <p:sp>
            <p:nvSpPr>
              <p:cNvPr id="12043" name="Google Shape;12043;p18"/>
              <p:cNvSpPr/>
              <p:nvPr/>
            </p:nvSpPr>
            <p:spPr>
              <a:xfrm rot="10183708" flipH="1">
                <a:off x="8658865" y="720006"/>
                <a:ext cx="135440" cy="161438"/>
              </a:xfrm>
              <a:custGeom>
                <a:avLst/>
                <a:gdLst/>
                <a:ahLst/>
                <a:cxnLst/>
                <a:rect l="l" t="t" r="r" b="b"/>
                <a:pathLst>
                  <a:path w="5418" h="6458" extrusionOk="0">
                    <a:moveTo>
                      <a:pt x="4292" y="0"/>
                    </a:moveTo>
                    <a:cubicBezTo>
                      <a:pt x="4011" y="0"/>
                      <a:pt x="3729" y="211"/>
                      <a:pt x="3659" y="493"/>
                    </a:cubicBezTo>
                    <a:cubicBezTo>
                      <a:pt x="3594" y="1080"/>
                      <a:pt x="3468" y="1485"/>
                      <a:pt x="2833" y="1485"/>
                    </a:cubicBezTo>
                    <a:cubicBezTo>
                      <a:pt x="2783" y="1485"/>
                      <a:pt x="2730" y="1483"/>
                      <a:pt x="2674" y="1477"/>
                    </a:cubicBezTo>
                    <a:cubicBezTo>
                      <a:pt x="2393" y="1477"/>
                      <a:pt x="2182" y="1759"/>
                      <a:pt x="2182" y="2040"/>
                    </a:cubicBezTo>
                    <a:cubicBezTo>
                      <a:pt x="2314" y="2571"/>
                      <a:pt x="1884" y="3101"/>
                      <a:pt x="1363" y="3101"/>
                    </a:cubicBezTo>
                    <a:cubicBezTo>
                      <a:pt x="1331" y="3101"/>
                      <a:pt x="1299" y="3099"/>
                      <a:pt x="1267" y="3095"/>
                    </a:cubicBezTo>
                    <a:cubicBezTo>
                      <a:pt x="493" y="3166"/>
                      <a:pt x="212" y="3869"/>
                      <a:pt x="71" y="4432"/>
                    </a:cubicBezTo>
                    <a:cubicBezTo>
                      <a:pt x="1" y="4995"/>
                      <a:pt x="71" y="5558"/>
                      <a:pt x="282" y="6120"/>
                    </a:cubicBezTo>
                    <a:cubicBezTo>
                      <a:pt x="321" y="6353"/>
                      <a:pt x="487" y="6457"/>
                      <a:pt x="676" y="6457"/>
                    </a:cubicBezTo>
                    <a:cubicBezTo>
                      <a:pt x="831" y="6457"/>
                      <a:pt x="1000" y="6388"/>
                      <a:pt x="1126" y="6261"/>
                    </a:cubicBezTo>
                    <a:cubicBezTo>
                      <a:pt x="1408" y="5909"/>
                      <a:pt x="1548" y="5417"/>
                      <a:pt x="1478" y="4995"/>
                    </a:cubicBezTo>
                    <a:cubicBezTo>
                      <a:pt x="1337" y="4713"/>
                      <a:pt x="1408" y="4362"/>
                      <a:pt x="1689" y="4151"/>
                    </a:cubicBezTo>
                    <a:cubicBezTo>
                      <a:pt x="1741" y="4048"/>
                      <a:pt x="1830" y="3982"/>
                      <a:pt x="1929" y="3982"/>
                    </a:cubicBezTo>
                    <a:cubicBezTo>
                      <a:pt x="1965" y="3982"/>
                      <a:pt x="2003" y="3991"/>
                      <a:pt x="2041" y="4010"/>
                    </a:cubicBezTo>
                    <a:cubicBezTo>
                      <a:pt x="2182" y="4080"/>
                      <a:pt x="2252" y="4291"/>
                      <a:pt x="2252" y="4432"/>
                    </a:cubicBezTo>
                    <a:cubicBezTo>
                      <a:pt x="1970" y="5558"/>
                      <a:pt x="2041" y="5558"/>
                      <a:pt x="3096" y="5980"/>
                    </a:cubicBezTo>
                    <a:cubicBezTo>
                      <a:pt x="3307" y="6050"/>
                      <a:pt x="3518" y="6191"/>
                      <a:pt x="3729" y="6261"/>
                    </a:cubicBezTo>
                    <a:cubicBezTo>
                      <a:pt x="3799" y="6273"/>
                      <a:pt x="3870" y="6279"/>
                      <a:pt x="3939" y="6279"/>
                    </a:cubicBezTo>
                    <a:cubicBezTo>
                      <a:pt x="4286" y="6279"/>
                      <a:pt x="4608" y="6132"/>
                      <a:pt x="4784" y="5839"/>
                    </a:cubicBezTo>
                    <a:cubicBezTo>
                      <a:pt x="4995" y="5558"/>
                      <a:pt x="5136" y="5276"/>
                      <a:pt x="5277" y="4924"/>
                    </a:cubicBezTo>
                    <a:cubicBezTo>
                      <a:pt x="5417" y="4643"/>
                      <a:pt x="5347" y="4291"/>
                      <a:pt x="5066" y="4151"/>
                    </a:cubicBezTo>
                    <a:cubicBezTo>
                      <a:pt x="4960" y="4045"/>
                      <a:pt x="4820" y="3992"/>
                      <a:pt x="4679" y="3992"/>
                    </a:cubicBezTo>
                    <a:cubicBezTo>
                      <a:pt x="4538" y="3992"/>
                      <a:pt x="4397" y="4045"/>
                      <a:pt x="4292" y="4151"/>
                    </a:cubicBezTo>
                    <a:cubicBezTo>
                      <a:pt x="4151" y="4291"/>
                      <a:pt x="3940" y="4362"/>
                      <a:pt x="3659" y="4573"/>
                    </a:cubicBezTo>
                    <a:cubicBezTo>
                      <a:pt x="3518" y="4151"/>
                      <a:pt x="3377" y="3799"/>
                      <a:pt x="3307" y="3518"/>
                    </a:cubicBezTo>
                    <a:cubicBezTo>
                      <a:pt x="2955" y="2814"/>
                      <a:pt x="3377" y="1970"/>
                      <a:pt x="4151" y="1688"/>
                    </a:cubicBezTo>
                    <a:cubicBezTo>
                      <a:pt x="4925" y="1407"/>
                      <a:pt x="5136" y="1055"/>
                      <a:pt x="4855" y="493"/>
                    </a:cubicBezTo>
                    <a:cubicBezTo>
                      <a:pt x="4784" y="211"/>
                      <a:pt x="4573" y="0"/>
                      <a:pt x="4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18"/>
              <p:cNvSpPr/>
              <p:nvPr/>
            </p:nvSpPr>
            <p:spPr>
              <a:xfrm rot="10183708" flipH="1">
                <a:off x="9041282" y="795444"/>
                <a:ext cx="96743" cy="7584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034" extrusionOk="0">
                    <a:moveTo>
                      <a:pt x="1260" y="0"/>
                    </a:moveTo>
                    <a:cubicBezTo>
                      <a:pt x="1013" y="0"/>
                      <a:pt x="712" y="99"/>
                      <a:pt x="493" y="142"/>
                    </a:cubicBezTo>
                    <a:cubicBezTo>
                      <a:pt x="71" y="283"/>
                      <a:pt x="0" y="635"/>
                      <a:pt x="211" y="846"/>
                    </a:cubicBezTo>
                    <a:cubicBezTo>
                      <a:pt x="493" y="1127"/>
                      <a:pt x="563" y="1620"/>
                      <a:pt x="634" y="2042"/>
                    </a:cubicBezTo>
                    <a:cubicBezTo>
                      <a:pt x="634" y="2253"/>
                      <a:pt x="774" y="2534"/>
                      <a:pt x="915" y="2675"/>
                    </a:cubicBezTo>
                    <a:cubicBezTo>
                      <a:pt x="1038" y="2922"/>
                      <a:pt x="1256" y="3033"/>
                      <a:pt x="1480" y="3033"/>
                    </a:cubicBezTo>
                    <a:cubicBezTo>
                      <a:pt x="1767" y="3033"/>
                      <a:pt x="2063" y="2850"/>
                      <a:pt x="2181" y="2534"/>
                    </a:cubicBezTo>
                    <a:cubicBezTo>
                      <a:pt x="2251" y="2464"/>
                      <a:pt x="2251" y="2323"/>
                      <a:pt x="2251" y="2182"/>
                    </a:cubicBezTo>
                    <a:cubicBezTo>
                      <a:pt x="2181" y="1690"/>
                      <a:pt x="2533" y="1268"/>
                      <a:pt x="2955" y="1268"/>
                    </a:cubicBezTo>
                    <a:cubicBezTo>
                      <a:pt x="3096" y="1268"/>
                      <a:pt x="3236" y="1198"/>
                      <a:pt x="3377" y="1127"/>
                    </a:cubicBezTo>
                    <a:cubicBezTo>
                      <a:pt x="3588" y="1057"/>
                      <a:pt x="3869" y="916"/>
                      <a:pt x="3799" y="564"/>
                    </a:cubicBezTo>
                    <a:cubicBezTo>
                      <a:pt x="3716" y="356"/>
                      <a:pt x="3559" y="296"/>
                      <a:pt x="3386" y="296"/>
                    </a:cubicBezTo>
                    <a:cubicBezTo>
                      <a:pt x="3267" y="296"/>
                      <a:pt x="3140" y="325"/>
                      <a:pt x="3025" y="353"/>
                    </a:cubicBezTo>
                    <a:cubicBezTo>
                      <a:pt x="2849" y="500"/>
                      <a:pt x="2637" y="573"/>
                      <a:pt x="2423" y="573"/>
                    </a:cubicBezTo>
                    <a:cubicBezTo>
                      <a:pt x="2124" y="573"/>
                      <a:pt x="1824" y="430"/>
                      <a:pt x="1618" y="142"/>
                    </a:cubicBezTo>
                    <a:cubicBezTo>
                      <a:pt x="1539" y="36"/>
                      <a:pt x="1409" y="0"/>
                      <a:pt x="1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18"/>
              <p:cNvSpPr/>
              <p:nvPr/>
            </p:nvSpPr>
            <p:spPr>
              <a:xfrm rot="10183708" flipH="1">
                <a:off x="8885084" y="538794"/>
                <a:ext cx="89718" cy="66295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2652" extrusionOk="0">
                    <a:moveTo>
                      <a:pt x="528" y="1"/>
                    </a:moveTo>
                    <a:cubicBezTo>
                      <a:pt x="386" y="1"/>
                      <a:pt x="257" y="139"/>
                      <a:pt x="212" y="362"/>
                    </a:cubicBezTo>
                    <a:cubicBezTo>
                      <a:pt x="142" y="713"/>
                      <a:pt x="142" y="1135"/>
                      <a:pt x="71" y="1558"/>
                    </a:cubicBezTo>
                    <a:cubicBezTo>
                      <a:pt x="1" y="1980"/>
                      <a:pt x="1" y="2191"/>
                      <a:pt x="353" y="2331"/>
                    </a:cubicBezTo>
                    <a:cubicBezTo>
                      <a:pt x="408" y="2341"/>
                      <a:pt x="459" y="2345"/>
                      <a:pt x="505" y="2345"/>
                    </a:cubicBezTo>
                    <a:cubicBezTo>
                      <a:pt x="812" y="2345"/>
                      <a:pt x="934" y="2154"/>
                      <a:pt x="1056" y="1909"/>
                    </a:cubicBezTo>
                    <a:cubicBezTo>
                      <a:pt x="1127" y="1769"/>
                      <a:pt x="1197" y="1698"/>
                      <a:pt x="1267" y="1558"/>
                    </a:cubicBezTo>
                    <a:cubicBezTo>
                      <a:pt x="1549" y="1839"/>
                      <a:pt x="1830" y="2120"/>
                      <a:pt x="2111" y="2402"/>
                    </a:cubicBezTo>
                    <a:cubicBezTo>
                      <a:pt x="2283" y="2573"/>
                      <a:pt x="2500" y="2652"/>
                      <a:pt x="2717" y="2652"/>
                    </a:cubicBezTo>
                    <a:cubicBezTo>
                      <a:pt x="3035" y="2652"/>
                      <a:pt x="3351" y="2483"/>
                      <a:pt x="3518" y="2191"/>
                    </a:cubicBezTo>
                    <a:cubicBezTo>
                      <a:pt x="3589" y="1909"/>
                      <a:pt x="3589" y="1628"/>
                      <a:pt x="3378" y="1417"/>
                    </a:cubicBezTo>
                    <a:cubicBezTo>
                      <a:pt x="2885" y="924"/>
                      <a:pt x="2322" y="573"/>
                      <a:pt x="1689" y="432"/>
                    </a:cubicBezTo>
                    <a:cubicBezTo>
                      <a:pt x="1338" y="432"/>
                      <a:pt x="1056" y="291"/>
                      <a:pt x="775" y="151"/>
                    </a:cubicBezTo>
                    <a:cubicBezTo>
                      <a:pt x="697" y="47"/>
                      <a:pt x="610" y="1"/>
                      <a:pt x="5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18"/>
              <p:cNvSpPr/>
              <p:nvPr/>
            </p:nvSpPr>
            <p:spPr>
              <a:xfrm rot="10183708" flipH="1">
                <a:off x="8989721" y="1652065"/>
                <a:ext cx="65095" cy="12796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5119" extrusionOk="0">
                    <a:moveTo>
                      <a:pt x="1916" y="0"/>
                    </a:moveTo>
                    <a:cubicBezTo>
                      <a:pt x="1862" y="0"/>
                      <a:pt x="1809" y="9"/>
                      <a:pt x="1759" y="25"/>
                    </a:cubicBezTo>
                    <a:cubicBezTo>
                      <a:pt x="1548" y="96"/>
                      <a:pt x="1337" y="307"/>
                      <a:pt x="1407" y="588"/>
                    </a:cubicBezTo>
                    <a:cubicBezTo>
                      <a:pt x="1337" y="1362"/>
                      <a:pt x="985" y="2136"/>
                      <a:pt x="352" y="2628"/>
                    </a:cubicBezTo>
                    <a:cubicBezTo>
                      <a:pt x="0" y="3050"/>
                      <a:pt x="141" y="3332"/>
                      <a:pt x="633" y="3332"/>
                    </a:cubicBezTo>
                    <a:cubicBezTo>
                      <a:pt x="670" y="3328"/>
                      <a:pt x="704" y="3326"/>
                      <a:pt x="737" y="3326"/>
                    </a:cubicBezTo>
                    <a:cubicBezTo>
                      <a:pt x="1330" y="3326"/>
                      <a:pt x="1281" y="3909"/>
                      <a:pt x="1548" y="4176"/>
                    </a:cubicBezTo>
                    <a:cubicBezTo>
                      <a:pt x="1548" y="4246"/>
                      <a:pt x="1548" y="4387"/>
                      <a:pt x="1548" y="4528"/>
                    </a:cubicBezTo>
                    <a:cubicBezTo>
                      <a:pt x="1548" y="4809"/>
                      <a:pt x="1548" y="5020"/>
                      <a:pt x="1900" y="5090"/>
                    </a:cubicBezTo>
                    <a:cubicBezTo>
                      <a:pt x="1937" y="5109"/>
                      <a:pt x="1980" y="5118"/>
                      <a:pt x="2024" y="5118"/>
                    </a:cubicBezTo>
                    <a:cubicBezTo>
                      <a:pt x="2143" y="5118"/>
                      <a:pt x="2270" y="5053"/>
                      <a:pt x="2322" y="4950"/>
                    </a:cubicBezTo>
                    <a:cubicBezTo>
                      <a:pt x="2533" y="4739"/>
                      <a:pt x="2322" y="4528"/>
                      <a:pt x="2251" y="4246"/>
                    </a:cubicBezTo>
                    <a:cubicBezTo>
                      <a:pt x="2111" y="3543"/>
                      <a:pt x="1548" y="2910"/>
                      <a:pt x="1829" y="2136"/>
                    </a:cubicBezTo>
                    <a:cubicBezTo>
                      <a:pt x="1900" y="1854"/>
                      <a:pt x="1900" y="1573"/>
                      <a:pt x="2181" y="1362"/>
                    </a:cubicBezTo>
                    <a:cubicBezTo>
                      <a:pt x="2533" y="1081"/>
                      <a:pt x="2603" y="659"/>
                      <a:pt x="2322" y="307"/>
                    </a:cubicBezTo>
                    <a:cubicBezTo>
                      <a:pt x="2268" y="92"/>
                      <a:pt x="2091" y="0"/>
                      <a:pt x="19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18"/>
              <p:cNvSpPr/>
              <p:nvPr/>
            </p:nvSpPr>
            <p:spPr>
              <a:xfrm rot="10183708" flipH="1">
                <a:off x="8575284" y="529379"/>
                <a:ext cx="82694" cy="65770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2631" extrusionOk="0">
                    <a:moveTo>
                      <a:pt x="1860" y="1"/>
                    </a:moveTo>
                    <a:cubicBezTo>
                      <a:pt x="1739" y="1"/>
                      <a:pt x="1609" y="32"/>
                      <a:pt x="1478" y="98"/>
                    </a:cubicBezTo>
                    <a:cubicBezTo>
                      <a:pt x="1126" y="238"/>
                      <a:pt x="775" y="450"/>
                      <a:pt x="493" y="661"/>
                    </a:cubicBezTo>
                    <a:cubicBezTo>
                      <a:pt x="1" y="942"/>
                      <a:pt x="71" y="1575"/>
                      <a:pt x="634" y="1716"/>
                    </a:cubicBezTo>
                    <a:cubicBezTo>
                      <a:pt x="1267" y="1786"/>
                      <a:pt x="1830" y="2067"/>
                      <a:pt x="2322" y="2490"/>
                    </a:cubicBezTo>
                    <a:cubicBezTo>
                      <a:pt x="2393" y="2630"/>
                      <a:pt x="2604" y="2630"/>
                      <a:pt x="2674" y="2630"/>
                    </a:cubicBezTo>
                    <a:cubicBezTo>
                      <a:pt x="3096" y="2490"/>
                      <a:pt x="3307" y="1997"/>
                      <a:pt x="2955" y="1716"/>
                    </a:cubicBezTo>
                    <a:cubicBezTo>
                      <a:pt x="2604" y="1434"/>
                      <a:pt x="2393" y="942"/>
                      <a:pt x="2393" y="450"/>
                    </a:cubicBezTo>
                    <a:cubicBezTo>
                      <a:pt x="2344" y="158"/>
                      <a:pt x="2128" y="1"/>
                      <a:pt x="1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18"/>
              <p:cNvSpPr/>
              <p:nvPr/>
            </p:nvSpPr>
            <p:spPr>
              <a:xfrm rot="10183708" flipH="1">
                <a:off x="8625353" y="422265"/>
                <a:ext cx="49246" cy="85819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3433" extrusionOk="0">
                    <a:moveTo>
                      <a:pt x="754" y="0"/>
                    </a:moveTo>
                    <a:cubicBezTo>
                      <a:pt x="628" y="0"/>
                      <a:pt x="482" y="53"/>
                      <a:pt x="352" y="151"/>
                    </a:cubicBezTo>
                    <a:cubicBezTo>
                      <a:pt x="70" y="291"/>
                      <a:pt x="0" y="643"/>
                      <a:pt x="70" y="995"/>
                    </a:cubicBezTo>
                    <a:cubicBezTo>
                      <a:pt x="141" y="1065"/>
                      <a:pt x="141" y="1206"/>
                      <a:pt x="281" y="1276"/>
                    </a:cubicBezTo>
                    <a:cubicBezTo>
                      <a:pt x="563" y="1417"/>
                      <a:pt x="563" y="1698"/>
                      <a:pt x="422" y="2050"/>
                    </a:cubicBezTo>
                    <a:cubicBezTo>
                      <a:pt x="352" y="2261"/>
                      <a:pt x="352" y="2543"/>
                      <a:pt x="281" y="2824"/>
                    </a:cubicBezTo>
                    <a:cubicBezTo>
                      <a:pt x="211" y="3035"/>
                      <a:pt x="352" y="3246"/>
                      <a:pt x="563" y="3387"/>
                    </a:cubicBezTo>
                    <a:cubicBezTo>
                      <a:pt x="650" y="3416"/>
                      <a:pt x="750" y="3433"/>
                      <a:pt x="846" y="3433"/>
                    </a:cubicBezTo>
                    <a:cubicBezTo>
                      <a:pt x="983" y="3433"/>
                      <a:pt x="1114" y="3399"/>
                      <a:pt x="1196" y="3316"/>
                    </a:cubicBezTo>
                    <a:cubicBezTo>
                      <a:pt x="1688" y="2965"/>
                      <a:pt x="1970" y="2331"/>
                      <a:pt x="1829" y="1769"/>
                    </a:cubicBezTo>
                    <a:cubicBezTo>
                      <a:pt x="1688" y="1206"/>
                      <a:pt x="1337" y="714"/>
                      <a:pt x="1055" y="221"/>
                    </a:cubicBezTo>
                    <a:cubicBezTo>
                      <a:pt x="1018" y="70"/>
                      <a:pt x="899" y="0"/>
                      <a:pt x="7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18"/>
              <p:cNvSpPr/>
              <p:nvPr/>
            </p:nvSpPr>
            <p:spPr>
              <a:xfrm rot="10183708" flipH="1">
                <a:off x="8551316" y="673436"/>
                <a:ext cx="77394" cy="4609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1844" extrusionOk="0">
                    <a:moveTo>
                      <a:pt x="1499" y="0"/>
                    </a:moveTo>
                    <a:cubicBezTo>
                      <a:pt x="1338" y="0"/>
                      <a:pt x="1177" y="73"/>
                      <a:pt x="1056" y="225"/>
                    </a:cubicBezTo>
                    <a:cubicBezTo>
                      <a:pt x="774" y="366"/>
                      <a:pt x="563" y="577"/>
                      <a:pt x="352" y="788"/>
                    </a:cubicBezTo>
                    <a:cubicBezTo>
                      <a:pt x="0" y="1210"/>
                      <a:pt x="141" y="1632"/>
                      <a:pt x="634" y="1703"/>
                    </a:cubicBezTo>
                    <a:cubicBezTo>
                      <a:pt x="737" y="1728"/>
                      <a:pt x="843" y="1738"/>
                      <a:pt x="950" y="1738"/>
                    </a:cubicBezTo>
                    <a:cubicBezTo>
                      <a:pt x="1216" y="1738"/>
                      <a:pt x="1492" y="1681"/>
                      <a:pt x="1763" y="1681"/>
                    </a:cubicBezTo>
                    <a:cubicBezTo>
                      <a:pt x="1977" y="1681"/>
                      <a:pt x="2189" y="1716"/>
                      <a:pt x="2392" y="1843"/>
                    </a:cubicBezTo>
                    <a:cubicBezTo>
                      <a:pt x="2744" y="1703"/>
                      <a:pt x="3096" y="1491"/>
                      <a:pt x="3096" y="1140"/>
                    </a:cubicBezTo>
                    <a:cubicBezTo>
                      <a:pt x="3096" y="718"/>
                      <a:pt x="2814" y="718"/>
                      <a:pt x="2603" y="718"/>
                    </a:cubicBezTo>
                    <a:cubicBezTo>
                      <a:pt x="2573" y="725"/>
                      <a:pt x="2544" y="729"/>
                      <a:pt x="2517" y="729"/>
                    </a:cubicBezTo>
                    <a:cubicBezTo>
                      <a:pt x="2292" y="729"/>
                      <a:pt x="2166" y="491"/>
                      <a:pt x="2041" y="366"/>
                    </a:cubicBezTo>
                    <a:cubicBezTo>
                      <a:pt x="1921" y="126"/>
                      <a:pt x="1710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18"/>
              <p:cNvSpPr/>
              <p:nvPr/>
            </p:nvSpPr>
            <p:spPr>
              <a:xfrm rot="10183708" flipH="1">
                <a:off x="8905004" y="1250022"/>
                <a:ext cx="80919" cy="51971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2079" extrusionOk="0">
                    <a:moveTo>
                      <a:pt x="780" y="1"/>
                    </a:moveTo>
                    <a:cubicBezTo>
                      <a:pt x="751" y="1"/>
                      <a:pt x="725" y="9"/>
                      <a:pt x="704" y="30"/>
                    </a:cubicBezTo>
                    <a:cubicBezTo>
                      <a:pt x="282" y="171"/>
                      <a:pt x="0" y="593"/>
                      <a:pt x="71" y="1015"/>
                    </a:cubicBezTo>
                    <a:cubicBezTo>
                      <a:pt x="127" y="1407"/>
                      <a:pt x="316" y="1620"/>
                      <a:pt x="604" y="1620"/>
                    </a:cubicBezTo>
                    <a:cubicBezTo>
                      <a:pt x="678" y="1620"/>
                      <a:pt x="758" y="1606"/>
                      <a:pt x="845" y="1578"/>
                    </a:cubicBezTo>
                    <a:cubicBezTo>
                      <a:pt x="997" y="1512"/>
                      <a:pt x="1156" y="1481"/>
                      <a:pt x="1312" y="1481"/>
                    </a:cubicBezTo>
                    <a:cubicBezTo>
                      <a:pt x="1659" y="1481"/>
                      <a:pt x="1987" y="1638"/>
                      <a:pt x="2181" y="1929"/>
                    </a:cubicBezTo>
                    <a:cubicBezTo>
                      <a:pt x="2259" y="2033"/>
                      <a:pt x="2383" y="2079"/>
                      <a:pt x="2521" y="2079"/>
                    </a:cubicBezTo>
                    <a:cubicBezTo>
                      <a:pt x="2758" y="2079"/>
                      <a:pt x="3032" y="1941"/>
                      <a:pt x="3166" y="1718"/>
                    </a:cubicBezTo>
                    <a:cubicBezTo>
                      <a:pt x="3236" y="1507"/>
                      <a:pt x="3236" y="1226"/>
                      <a:pt x="3025" y="1226"/>
                    </a:cubicBezTo>
                    <a:cubicBezTo>
                      <a:pt x="2674" y="1085"/>
                      <a:pt x="2463" y="733"/>
                      <a:pt x="2181" y="663"/>
                    </a:cubicBezTo>
                    <a:cubicBezTo>
                      <a:pt x="1689" y="593"/>
                      <a:pt x="1267" y="382"/>
                      <a:pt x="985" y="100"/>
                    </a:cubicBezTo>
                    <a:cubicBezTo>
                      <a:pt x="936" y="50"/>
                      <a:pt x="851" y="1"/>
                      <a:pt x="7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18"/>
              <p:cNvSpPr/>
              <p:nvPr/>
            </p:nvSpPr>
            <p:spPr>
              <a:xfrm rot="10183708" flipH="1">
                <a:off x="8799919" y="1088796"/>
                <a:ext cx="79169" cy="65770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2631" extrusionOk="0">
                    <a:moveTo>
                      <a:pt x="2463" y="1"/>
                    </a:moveTo>
                    <a:cubicBezTo>
                      <a:pt x="2182" y="1"/>
                      <a:pt x="2041" y="212"/>
                      <a:pt x="2111" y="423"/>
                    </a:cubicBezTo>
                    <a:cubicBezTo>
                      <a:pt x="2280" y="873"/>
                      <a:pt x="2044" y="1098"/>
                      <a:pt x="1762" y="1098"/>
                    </a:cubicBezTo>
                    <a:cubicBezTo>
                      <a:pt x="1692" y="1098"/>
                      <a:pt x="1619" y="1084"/>
                      <a:pt x="1548" y="1056"/>
                    </a:cubicBezTo>
                    <a:cubicBezTo>
                      <a:pt x="1422" y="1022"/>
                      <a:pt x="1311" y="1006"/>
                      <a:pt x="1212" y="1006"/>
                    </a:cubicBezTo>
                    <a:cubicBezTo>
                      <a:pt x="704" y="1006"/>
                      <a:pt x="518" y="1418"/>
                      <a:pt x="282" y="1830"/>
                    </a:cubicBezTo>
                    <a:cubicBezTo>
                      <a:pt x="71" y="1971"/>
                      <a:pt x="1" y="2252"/>
                      <a:pt x="71" y="2533"/>
                    </a:cubicBezTo>
                    <a:cubicBezTo>
                      <a:pt x="282" y="2463"/>
                      <a:pt x="493" y="2393"/>
                      <a:pt x="634" y="2252"/>
                    </a:cubicBezTo>
                    <a:cubicBezTo>
                      <a:pt x="810" y="2076"/>
                      <a:pt x="950" y="1953"/>
                      <a:pt x="1065" y="1953"/>
                    </a:cubicBezTo>
                    <a:cubicBezTo>
                      <a:pt x="1179" y="1953"/>
                      <a:pt x="1267" y="2076"/>
                      <a:pt x="1337" y="2393"/>
                    </a:cubicBezTo>
                    <a:cubicBezTo>
                      <a:pt x="1371" y="2559"/>
                      <a:pt x="1451" y="2631"/>
                      <a:pt x="1541" y="2631"/>
                    </a:cubicBezTo>
                    <a:cubicBezTo>
                      <a:pt x="1642" y="2631"/>
                      <a:pt x="1756" y="2541"/>
                      <a:pt x="1830" y="2393"/>
                    </a:cubicBezTo>
                    <a:cubicBezTo>
                      <a:pt x="2111" y="1900"/>
                      <a:pt x="2463" y="1408"/>
                      <a:pt x="2885" y="1056"/>
                    </a:cubicBezTo>
                    <a:cubicBezTo>
                      <a:pt x="3096" y="915"/>
                      <a:pt x="3166" y="634"/>
                      <a:pt x="3096" y="423"/>
                    </a:cubicBezTo>
                    <a:cubicBezTo>
                      <a:pt x="2955" y="142"/>
                      <a:pt x="2744" y="1"/>
                      <a:pt x="24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18"/>
              <p:cNvSpPr/>
              <p:nvPr/>
            </p:nvSpPr>
            <p:spPr>
              <a:xfrm rot="10183708" flipH="1">
                <a:off x="8790194" y="816862"/>
                <a:ext cx="63345" cy="49946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998" extrusionOk="0">
                    <a:moveTo>
                      <a:pt x="1555" y="1"/>
                    </a:moveTo>
                    <a:cubicBezTo>
                      <a:pt x="1350" y="1"/>
                      <a:pt x="1179" y="144"/>
                      <a:pt x="1056" y="431"/>
                    </a:cubicBezTo>
                    <a:cubicBezTo>
                      <a:pt x="915" y="713"/>
                      <a:pt x="775" y="854"/>
                      <a:pt x="493" y="994"/>
                    </a:cubicBezTo>
                    <a:cubicBezTo>
                      <a:pt x="1" y="1205"/>
                      <a:pt x="1" y="1416"/>
                      <a:pt x="493" y="1698"/>
                    </a:cubicBezTo>
                    <a:cubicBezTo>
                      <a:pt x="725" y="1871"/>
                      <a:pt x="1052" y="1997"/>
                      <a:pt x="1356" y="1997"/>
                    </a:cubicBezTo>
                    <a:cubicBezTo>
                      <a:pt x="1422" y="1997"/>
                      <a:pt x="1486" y="1992"/>
                      <a:pt x="1548" y="1979"/>
                    </a:cubicBezTo>
                    <a:cubicBezTo>
                      <a:pt x="1971" y="1979"/>
                      <a:pt x="2322" y="1627"/>
                      <a:pt x="2463" y="1276"/>
                    </a:cubicBezTo>
                    <a:cubicBezTo>
                      <a:pt x="2533" y="854"/>
                      <a:pt x="2393" y="431"/>
                      <a:pt x="2041" y="220"/>
                    </a:cubicBezTo>
                    <a:cubicBezTo>
                      <a:pt x="1865" y="74"/>
                      <a:pt x="1701" y="1"/>
                      <a:pt x="15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18"/>
              <p:cNvSpPr/>
              <p:nvPr/>
            </p:nvSpPr>
            <p:spPr>
              <a:xfrm rot="10183708" flipH="1">
                <a:off x="8859797" y="376238"/>
                <a:ext cx="61595" cy="42572"/>
              </a:xfrm>
              <a:custGeom>
                <a:avLst/>
                <a:gdLst/>
                <a:ahLst/>
                <a:cxnLst/>
                <a:rect l="l" t="t" r="r" b="b"/>
                <a:pathLst>
                  <a:path w="2464" h="1703" extrusionOk="0">
                    <a:moveTo>
                      <a:pt x="1757" y="1"/>
                    </a:moveTo>
                    <a:cubicBezTo>
                      <a:pt x="1689" y="1"/>
                      <a:pt x="1619" y="9"/>
                      <a:pt x="1549" y="27"/>
                    </a:cubicBezTo>
                    <a:cubicBezTo>
                      <a:pt x="1338" y="97"/>
                      <a:pt x="1127" y="168"/>
                      <a:pt x="915" y="308"/>
                    </a:cubicBezTo>
                    <a:lnTo>
                      <a:pt x="634" y="308"/>
                    </a:lnTo>
                    <a:cubicBezTo>
                      <a:pt x="353" y="308"/>
                      <a:pt x="71" y="379"/>
                      <a:pt x="1" y="731"/>
                    </a:cubicBezTo>
                    <a:cubicBezTo>
                      <a:pt x="1" y="942"/>
                      <a:pt x="71" y="1223"/>
                      <a:pt x="282" y="1434"/>
                    </a:cubicBezTo>
                    <a:cubicBezTo>
                      <a:pt x="517" y="1617"/>
                      <a:pt x="800" y="1702"/>
                      <a:pt x="1085" y="1702"/>
                    </a:cubicBezTo>
                    <a:cubicBezTo>
                      <a:pt x="1568" y="1702"/>
                      <a:pt x="2057" y="1455"/>
                      <a:pt x="2322" y="1012"/>
                    </a:cubicBezTo>
                    <a:cubicBezTo>
                      <a:pt x="2463" y="801"/>
                      <a:pt x="2393" y="449"/>
                      <a:pt x="2252" y="238"/>
                    </a:cubicBezTo>
                    <a:cubicBezTo>
                      <a:pt x="2147" y="80"/>
                      <a:pt x="1962" y="1"/>
                      <a:pt x="17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18"/>
              <p:cNvSpPr/>
              <p:nvPr/>
            </p:nvSpPr>
            <p:spPr>
              <a:xfrm rot="10183708" flipH="1">
                <a:off x="8825506" y="1216386"/>
                <a:ext cx="84444" cy="33397"/>
              </a:xfrm>
              <a:custGeom>
                <a:avLst/>
                <a:gdLst/>
                <a:ahLst/>
                <a:cxnLst/>
                <a:rect l="l" t="t" r="r" b="b"/>
                <a:pathLst>
                  <a:path w="3378" h="1336" extrusionOk="0">
                    <a:moveTo>
                      <a:pt x="2901" y="60"/>
                    </a:moveTo>
                    <a:cubicBezTo>
                      <a:pt x="2873" y="60"/>
                      <a:pt x="2844" y="63"/>
                      <a:pt x="2815" y="71"/>
                    </a:cubicBezTo>
                    <a:cubicBezTo>
                      <a:pt x="1900" y="282"/>
                      <a:pt x="986" y="0"/>
                      <a:pt x="1" y="563"/>
                    </a:cubicBezTo>
                    <a:cubicBezTo>
                      <a:pt x="603" y="1056"/>
                      <a:pt x="1334" y="1336"/>
                      <a:pt x="2093" y="1336"/>
                    </a:cubicBezTo>
                    <a:cubicBezTo>
                      <a:pt x="2309" y="1336"/>
                      <a:pt x="2526" y="1313"/>
                      <a:pt x="2744" y="1267"/>
                    </a:cubicBezTo>
                    <a:cubicBezTo>
                      <a:pt x="3096" y="1196"/>
                      <a:pt x="3378" y="915"/>
                      <a:pt x="3307" y="563"/>
                    </a:cubicBezTo>
                    <a:cubicBezTo>
                      <a:pt x="3307" y="311"/>
                      <a:pt x="3138" y="60"/>
                      <a:pt x="290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18"/>
              <p:cNvSpPr/>
              <p:nvPr/>
            </p:nvSpPr>
            <p:spPr>
              <a:xfrm rot="10183708" flipH="1">
                <a:off x="8484093" y="7338"/>
                <a:ext cx="65095" cy="4557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1823" extrusionOk="0">
                    <a:moveTo>
                      <a:pt x="1793" y="0"/>
                    </a:moveTo>
                    <a:cubicBezTo>
                      <a:pt x="1611" y="0"/>
                      <a:pt x="1423" y="93"/>
                      <a:pt x="1337" y="263"/>
                    </a:cubicBezTo>
                    <a:cubicBezTo>
                      <a:pt x="1126" y="615"/>
                      <a:pt x="845" y="615"/>
                      <a:pt x="493" y="615"/>
                    </a:cubicBezTo>
                    <a:cubicBezTo>
                      <a:pt x="142" y="615"/>
                      <a:pt x="1" y="897"/>
                      <a:pt x="142" y="1248"/>
                    </a:cubicBezTo>
                    <a:cubicBezTo>
                      <a:pt x="349" y="1612"/>
                      <a:pt x="749" y="1822"/>
                      <a:pt x="1171" y="1822"/>
                    </a:cubicBezTo>
                    <a:cubicBezTo>
                      <a:pt x="1320" y="1822"/>
                      <a:pt x="1472" y="1796"/>
                      <a:pt x="1619" y="1741"/>
                    </a:cubicBezTo>
                    <a:cubicBezTo>
                      <a:pt x="2041" y="1741"/>
                      <a:pt x="2393" y="1389"/>
                      <a:pt x="2533" y="967"/>
                    </a:cubicBezTo>
                    <a:cubicBezTo>
                      <a:pt x="2604" y="615"/>
                      <a:pt x="2463" y="263"/>
                      <a:pt x="2111" y="123"/>
                    </a:cubicBezTo>
                    <a:cubicBezTo>
                      <a:pt x="2028" y="39"/>
                      <a:pt x="1912" y="0"/>
                      <a:pt x="1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18"/>
              <p:cNvSpPr/>
              <p:nvPr/>
            </p:nvSpPr>
            <p:spPr>
              <a:xfrm rot="10183708" flipH="1">
                <a:off x="8807691" y="496623"/>
                <a:ext cx="56621" cy="43972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759" extrusionOk="0">
                    <a:moveTo>
                      <a:pt x="1683" y="0"/>
                    </a:moveTo>
                    <a:cubicBezTo>
                      <a:pt x="1584" y="0"/>
                      <a:pt x="1477" y="23"/>
                      <a:pt x="1366" y="71"/>
                    </a:cubicBezTo>
                    <a:cubicBezTo>
                      <a:pt x="1155" y="211"/>
                      <a:pt x="874" y="211"/>
                      <a:pt x="593" y="211"/>
                    </a:cubicBezTo>
                    <a:cubicBezTo>
                      <a:pt x="449" y="150"/>
                      <a:pt x="335" y="118"/>
                      <a:pt x="250" y="118"/>
                    </a:cubicBezTo>
                    <a:cubicBezTo>
                      <a:pt x="42" y="118"/>
                      <a:pt x="0" y="305"/>
                      <a:pt x="100" y="704"/>
                    </a:cubicBezTo>
                    <a:cubicBezTo>
                      <a:pt x="241" y="1407"/>
                      <a:pt x="593" y="1759"/>
                      <a:pt x="1155" y="1759"/>
                    </a:cubicBezTo>
                    <a:cubicBezTo>
                      <a:pt x="1648" y="1689"/>
                      <a:pt x="2140" y="1266"/>
                      <a:pt x="2210" y="704"/>
                    </a:cubicBezTo>
                    <a:cubicBezTo>
                      <a:pt x="2265" y="268"/>
                      <a:pt x="2024" y="0"/>
                      <a:pt x="16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18"/>
              <p:cNvSpPr/>
              <p:nvPr/>
            </p:nvSpPr>
            <p:spPr>
              <a:xfrm rot="10183708" flipH="1">
                <a:off x="8718636" y="678889"/>
                <a:ext cx="52796" cy="49821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993" extrusionOk="0">
                    <a:moveTo>
                      <a:pt x="610" y="0"/>
                    </a:moveTo>
                    <a:cubicBezTo>
                      <a:pt x="555" y="0"/>
                      <a:pt x="493" y="22"/>
                      <a:pt x="423" y="75"/>
                    </a:cubicBezTo>
                    <a:cubicBezTo>
                      <a:pt x="141" y="216"/>
                      <a:pt x="1" y="497"/>
                      <a:pt x="141" y="849"/>
                    </a:cubicBezTo>
                    <a:cubicBezTo>
                      <a:pt x="141" y="849"/>
                      <a:pt x="141" y="919"/>
                      <a:pt x="141" y="990"/>
                    </a:cubicBezTo>
                    <a:cubicBezTo>
                      <a:pt x="212" y="1341"/>
                      <a:pt x="423" y="1693"/>
                      <a:pt x="704" y="1834"/>
                    </a:cubicBezTo>
                    <a:cubicBezTo>
                      <a:pt x="845" y="1939"/>
                      <a:pt x="1021" y="1992"/>
                      <a:pt x="1197" y="1992"/>
                    </a:cubicBezTo>
                    <a:cubicBezTo>
                      <a:pt x="1373" y="1992"/>
                      <a:pt x="1548" y="1939"/>
                      <a:pt x="1689" y="1834"/>
                    </a:cubicBezTo>
                    <a:cubicBezTo>
                      <a:pt x="1970" y="1623"/>
                      <a:pt x="2111" y="1341"/>
                      <a:pt x="2041" y="990"/>
                    </a:cubicBezTo>
                    <a:cubicBezTo>
                      <a:pt x="1980" y="745"/>
                      <a:pt x="1759" y="554"/>
                      <a:pt x="1518" y="554"/>
                    </a:cubicBezTo>
                    <a:cubicBezTo>
                      <a:pt x="1482" y="554"/>
                      <a:pt x="1445" y="558"/>
                      <a:pt x="1408" y="568"/>
                    </a:cubicBezTo>
                    <a:cubicBezTo>
                      <a:pt x="1267" y="568"/>
                      <a:pt x="1056" y="427"/>
                      <a:pt x="986" y="357"/>
                    </a:cubicBezTo>
                    <a:cubicBezTo>
                      <a:pt x="880" y="198"/>
                      <a:pt x="775" y="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18"/>
              <p:cNvSpPr/>
              <p:nvPr/>
            </p:nvSpPr>
            <p:spPr>
              <a:xfrm rot="10183708" flipH="1">
                <a:off x="8376788" y="418998"/>
                <a:ext cx="40472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477" extrusionOk="0">
                    <a:moveTo>
                      <a:pt x="1126" y="0"/>
                    </a:moveTo>
                    <a:cubicBezTo>
                      <a:pt x="845" y="71"/>
                      <a:pt x="634" y="211"/>
                      <a:pt x="493" y="422"/>
                    </a:cubicBezTo>
                    <a:cubicBezTo>
                      <a:pt x="282" y="845"/>
                      <a:pt x="141" y="1267"/>
                      <a:pt x="71" y="1759"/>
                    </a:cubicBezTo>
                    <a:cubicBezTo>
                      <a:pt x="1" y="2040"/>
                      <a:pt x="212" y="2392"/>
                      <a:pt x="563" y="2463"/>
                    </a:cubicBezTo>
                    <a:cubicBezTo>
                      <a:pt x="600" y="2472"/>
                      <a:pt x="637" y="2476"/>
                      <a:pt x="675" y="2476"/>
                    </a:cubicBezTo>
                    <a:cubicBezTo>
                      <a:pt x="931" y="2476"/>
                      <a:pt x="1206" y="2276"/>
                      <a:pt x="1267" y="1970"/>
                    </a:cubicBezTo>
                    <a:cubicBezTo>
                      <a:pt x="1408" y="1478"/>
                      <a:pt x="1548" y="915"/>
                      <a:pt x="1548" y="352"/>
                    </a:cubicBezTo>
                    <a:cubicBezTo>
                      <a:pt x="1619" y="71"/>
                      <a:pt x="1408" y="0"/>
                      <a:pt x="1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18"/>
              <p:cNvSpPr/>
              <p:nvPr/>
            </p:nvSpPr>
            <p:spPr>
              <a:xfrm rot="10183708" flipH="1">
                <a:off x="8930486" y="1046057"/>
                <a:ext cx="58046" cy="35797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1432" extrusionOk="0">
                    <a:moveTo>
                      <a:pt x="1633" y="0"/>
                    </a:moveTo>
                    <a:cubicBezTo>
                      <a:pt x="1562" y="0"/>
                      <a:pt x="1486" y="9"/>
                      <a:pt x="1407" y="25"/>
                    </a:cubicBezTo>
                    <a:lnTo>
                      <a:pt x="985" y="166"/>
                    </a:lnTo>
                    <a:cubicBezTo>
                      <a:pt x="633" y="306"/>
                      <a:pt x="141" y="166"/>
                      <a:pt x="71" y="658"/>
                    </a:cubicBezTo>
                    <a:cubicBezTo>
                      <a:pt x="0" y="1010"/>
                      <a:pt x="563" y="1361"/>
                      <a:pt x="1126" y="1432"/>
                    </a:cubicBezTo>
                    <a:cubicBezTo>
                      <a:pt x="1337" y="1432"/>
                      <a:pt x="1618" y="1361"/>
                      <a:pt x="1829" y="1291"/>
                    </a:cubicBezTo>
                    <a:cubicBezTo>
                      <a:pt x="2111" y="1150"/>
                      <a:pt x="2322" y="728"/>
                      <a:pt x="2181" y="377"/>
                    </a:cubicBezTo>
                    <a:cubicBezTo>
                      <a:pt x="2072" y="104"/>
                      <a:pt x="1878" y="0"/>
                      <a:pt x="1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18"/>
              <p:cNvSpPr/>
              <p:nvPr/>
            </p:nvSpPr>
            <p:spPr>
              <a:xfrm rot="10183708" flipH="1">
                <a:off x="8750267" y="208867"/>
                <a:ext cx="52796" cy="3694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478" extrusionOk="0">
                    <a:moveTo>
                      <a:pt x="493" y="1"/>
                    </a:moveTo>
                    <a:cubicBezTo>
                      <a:pt x="141" y="1"/>
                      <a:pt x="1" y="212"/>
                      <a:pt x="71" y="563"/>
                    </a:cubicBezTo>
                    <a:cubicBezTo>
                      <a:pt x="282" y="1126"/>
                      <a:pt x="845" y="1478"/>
                      <a:pt x="1478" y="1478"/>
                    </a:cubicBezTo>
                    <a:cubicBezTo>
                      <a:pt x="1759" y="1478"/>
                      <a:pt x="1900" y="1267"/>
                      <a:pt x="2041" y="1056"/>
                    </a:cubicBezTo>
                    <a:cubicBezTo>
                      <a:pt x="2111" y="845"/>
                      <a:pt x="2041" y="563"/>
                      <a:pt x="1830" y="423"/>
                    </a:cubicBezTo>
                    <a:cubicBezTo>
                      <a:pt x="1478" y="141"/>
                      <a:pt x="986" y="1"/>
                      <a:pt x="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18"/>
              <p:cNvSpPr/>
              <p:nvPr/>
            </p:nvSpPr>
            <p:spPr>
              <a:xfrm rot="10183708" flipH="1">
                <a:off x="8574729" y="216177"/>
                <a:ext cx="54546" cy="37372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495" extrusionOk="0">
                    <a:moveTo>
                      <a:pt x="1352" y="1"/>
                    </a:moveTo>
                    <a:cubicBezTo>
                      <a:pt x="1276" y="1"/>
                      <a:pt x="1199" y="15"/>
                      <a:pt x="1126" y="44"/>
                    </a:cubicBezTo>
                    <a:cubicBezTo>
                      <a:pt x="422" y="185"/>
                      <a:pt x="0" y="537"/>
                      <a:pt x="141" y="959"/>
                    </a:cubicBezTo>
                    <a:cubicBezTo>
                      <a:pt x="252" y="1293"/>
                      <a:pt x="584" y="1495"/>
                      <a:pt x="961" y="1495"/>
                    </a:cubicBezTo>
                    <a:cubicBezTo>
                      <a:pt x="1061" y="1495"/>
                      <a:pt x="1164" y="1481"/>
                      <a:pt x="1267" y="1451"/>
                    </a:cubicBezTo>
                    <a:cubicBezTo>
                      <a:pt x="1829" y="1381"/>
                      <a:pt x="2181" y="959"/>
                      <a:pt x="2040" y="537"/>
                    </a:cubicBezTo>
                    <a:cubicBezTo>
                      <a:pt x="1929" y="203"/>
                      <a:pt x="1642" y="1"/>
                      <a:pt x="13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18"/>
              <p:cNvSpPr/>
              <p:nvPr/>
            </p:nvSpPr>
            <p:spPr>
              <a:xfrm rot="10183708" flipH="1">
                <a:off x="8582035" y="457144"/>
                <a:ext cx="36947" cy="51896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2076" extrusionOk="0">
                    <a:moveTo>
                      <a:pt x="677" y="1"/>
                    </a:moveTo>
                    <a:cubicBezTo>
                      <a:pt x="580" y="1"/>
                      <a:pt x="492" y="36"/>
                      <a:pt x="422" y="106"/>
                    </a:cubicBezTo>
                    <a:cubicBezTo>
                      <a:pt x="141" y="247"/>
                      <a:pt x="0" y="810"/>
                      <a:pt x="141" y="1443"/>
                    </a:cubicBezTo>
                    <a:cubicBezTo>
                      <a:pt x="141" y="1724"/>
                      <a:pt x="281" y="2076"/>
                      <a:pt x="703" y="2076"/>
                    </a:cubicBezTo>
                    <a:cubicBezTo>
                      <a:pt x="1126" y="2076"/>
                      <a:pt x="1266" y="1794"/>
                      <a:pt x="1337" y="1372"/>
                    </a:cubicBezTo>
                    <a:cubicBezTo>
                      <a:pt x="1477" y="950"/>
                      <a:pt x="1337" y="458"/>
                      <a:pt x="985" y="106"/>
                    </a:cubicBezTo>
                    <a:cubicBezTo>
                      <a:pt x="879" y="36"/>
                      <a:pt x="774" y="1"/>
                      <a:pt x="6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18"/>
              <p:cNvSpPr/>
              <p:nvPr/>
            </p:nvSpPr>
            <p:spPr>
              <a:xfrm rot="10183708" flipH="1">
                <a:off x="8494188" y="473808"/>
                <a:ext cx="56296" cy="53296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132" extrusionOk="0">
                    <a:moveTo>
                      <a:pt x="1598" y="1"/>
                    </a:moveTo>
                    <a:cubicBezTo>
                      <a:pt x="1488" y="1"/>
                      <a:pt x="1372" y="40"/>
                      <a:pt x="1267" y="119"/>
                    </a:cubicBezTo>
                    <a:cubicBezTo>
                      <a:pt x="844" y="612"/>
                      <a:pt x="422" y="1034"/>
                      <a:pt x="0" y="1597"/>
                    </a:cubicBezTo>
                    <a:lnTo>
                      <a:pt x="0" y="1808"/>
                    </a:lnTo>
                    <a:cubicBezTo>
                      <a:pt x="0" y="1878"/>
                      <a:pt x="141" y="2019"/>
                      <a:pt x="211" y="2089"/>
                    </a:cubicBezTo>
                    <a:cubicBezTo>
                      <a:pt x="289" y="2115"/>
                      <a:pt x="375" y="2131"/>
                      <a:pt x="461" y="2131"/>
                    </a:cubicBezTo>
                    <a:cubicBezTo>
                      <a:pt x="610" y="2131"/>
                      <a:pt x="755" y="2082"/>
                      <a:pt x="844" y="1948"/>
                    </a:cubicBezTo>
                    <a:cubicBezTo>
                      <a:pt x="1056" y="1456"/>
                      <a:pt x="1478" y="1175"/>
                      <a:pt x="1900" y="964"/>
                    </a:cubicBezTo>
                    <a:cubicBezTo>
                      <a:pt x="2181" y="823"/>
                      <a:pt x="2251" y="542"/>
                      <a:pt x="2040" y="330"/>
                    </a:cubicBezTo>
                    <a:cubicBezTo>
                      <a:pt x="1952" y="111"/>
                      <a:pt x="1782" y="1"/>
                      <a:pt x="15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18"/>
              <p:cNvSpPr/>
              <p:nvPr/>
            </p:nvSpPr>
            <p:spPr>
              <a:xfrm rot="10183708" flipH="1">
                <a:off x="8461713" y="309201"/>
                <a:ext cx="40472" cy="4534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14" extrusionOk="0">
                    <a:moveTo>
                      <a:pt x="704" y="1"/>
                    </a:moveTo>
                    <a:cubicBezTo>
                      <a:pt x="282" y="71"/>
                      <a:pt x="1" y="775"/>
                      <a:pt x="142" y="1408"/>
                    </a:cubicBezTo>
                    <a:cubicBezTo>
                      <a:pt x="194" y="1669"/>
                      <a:pt x="362" y="1813"/>
                      <a:pt x="589" y="1813"/>
                    </a:cubicBezTo>
                    <a:cubicBezTo>
                      <a:pt x="668" y="1813"/>
                      <a:pt x="754" y="1796"/>
                      <a:pt x="845" y="1759"/>
                    </a:cubicBezTo>
                    <a:cubicBezTo>
                      <a:pt x="1338" y="1689"/>
                      <a:pt x="1619" y="1197"/>
                      <a:pt x="1478" y="704"/>
                    </a:cubicBezTo>
                    <a:cubicBezTo>
                      <a:pt x="1478" y="282"/>
                      <a:pt x="1127" y="1"/>
                      <a:pt x="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18"/>
              <p:cNvSpPr/>
              <p:nvPr/>
            </p:nvSpPr>
            <p:spPr>
              <a:xfrm rot="10183708" flipH="1">
                <a:off x="8647337" y="387934"/>
                <a:ext cx="52771" cy="4179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672" extrusionOk="0">
                    <a:moveTo>
                      <a:pt x="1513" y="0"/>
                    </a:moveTo>
                    <a:cubicBezTo>
                      <a:pt x="1407" y="0"/>
                      <a:pt x="1302" y="36"/>
                      <a:pt x="1196" y="106"/>
                    </a:cubicBezTo>
                    <a:cubicBezTo>
                      <a:pt x="915" y="317"/>
                      <a:pt x="704" y="458"/>
                      <a:pt x="493" y="669"/>
                    </a:cubicBezTo>
                    <a:cubicBezTo>
                      <a:pt x="282" y="880"/>
                      <a:pt x="0" y="1091"/>
                      <a:pt x="282" y="1443"/>
                    </a:cubicBezTo>
                    <a:cubicBezTo>
                      <a:pt x="387" y="1618"/>
                      <a:pt x="510" y="1671"/>
                      <a:pt x="642" y="1671"/>
                    </a:cubicBezTo>
                    <a:cubicBezTo>
                      <a:pt x="774" y="1671"/>
                      <a:pt x="915" y="1618"/>
                      <a:pt x="1056" y="1583"/>
                    </a:cubicBezTo>
                    <a:cubicBezTo>
                      <a:pt x="1478" y="1443"/>
                      <a:pt x="1759" y="1232"/>
                      <a:pt x="1970" y="880"/>
                    </a:cubicBezTo>
                    <a:cubicBezTo>
                      <a:pt x="2111" y="598"/>
                      <a:pt x="2040" y="317"/>
                      <a:pt x="1829" y="106"/>
                    </a:cubicBezTo>
                    <a:cubicBezTo>
                      <a:pt x="1724" y="36"/>
                      <a:pt x="1618" y="0"/>
                      <a:pt x="1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18"/>
              <p:cNvSpPr/>
              <p:nvPr/>
            </p:nvSpPr>
            <p:spPr>
              <a:xfrm rot="10183708" flipH="1">
                <a:off x="8766510" y="614030"/>
                <a:ext cx="45747" cy="37847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514" extrusionOk="0">
                    <a:moveTo>
                      <a:pt x="900" y="1"/>
                    </a:moveTo>
                    <a:cubicBezTo>
                      <a:pt x="796" y="1"/>
                      <a:pt x="684" y="12"/>
                      <a:pt x="563" y="36"/>
                    </a:cubicBezTo>
                    <a:cubicBezTo>
                      <a:pt x="282" y="36"/>
                      <a:pt x="1" y="177"/>
                      <a:pt x="71" y="670"/>
                    </a:cubicBezTo>
                    <a:cubicBezTo>
                      <a:pt x="212" y="1162"/>
                      <a:pt x="634" y="1514"/>
                      <a:pt x="1196" y="1514"/>
                    </a:cubicBezTo>
                    <a:cubicBezTo>
                      <a:pt x="1548" y="1443"/>
                      <a:pt x="1830" y="1092"/>
                      <a:pt x="1759" y="740"/>
                    </a:cubicBezTo>
                    <a:cubicBezTo>
                      <a:pt x="1701" y="274"/>
                      <a:pt x="1401" y="1"/>
                      <a:pt x="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18"/>
              <p:cNvSpPr/>
              <p:nvPr/>
            </p:nvSpPr>
            <p:spPr>
              <a:xfrm rot="10183708" flipH="1">
                <a:off x="8940727" y="1221345"/>
                <a:ext cx="51021" cy="35597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424" extrusionOk="0">
                    <a:moveTo>
                      <a:pt x="1337" y="1"/>
                    </a:moveTo>
                    <a:cubicBezTo>
                      <a:pt x="1126" y="71"/>
                      <a:pt x="985" y="141"/>
                      <a:pt x="844" y="212"/>
                    </a:cubicBezTo>
                    <a:cubicBezTo>
                      <a:pt x="563" y="352"/>
                      <a:pt x="0" y="493"/>
                      <a:pt x="211" y="985"/>
                    </a:cubicBezTo>
                    <a:cubicBezTo>
                      <a:pt x="352" y="1361"/>
                      <a:pt x="618" y="1423"/>
                      <a:pt x="862" y="1423"/>
                    </a:cubicBezTo>
                    <a:cubicBezTo>
                      <a:pt x="985" y="1423"/>
                      <a:pt x="1102" y="1407"/>
                      <a:pt x="1196" y="1407"/>
                    </a:cubicBezTo>
                    <a:cubicBezTo>
                      <a:pt x="1477" y="1407"/>
                      <a:pt x="1759" y="1196"/>
                      <a:pt x="1899" y="985"/>
                    </a:cubicBezTo>
                    <a:cubicBezTo>
                      <a:pt x="2040" y="774"/>
                      <a:pt x="2040" y="493"/>
                      <a:pt x="1899" y="352"/>
                    </a:cubicBezTo>
                    <a:cubicBezTo>
                      <a:pt x="1759" y="71"/>
                      <a:pt x="1548" y="1"/>
                      <a:pt x="1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18"/>
              <p:cNvSpPr/>
              <p:nvPr/>
            </p:nvSpPr>
            <p:spPr>
              <a:xfrm rot="10183708" flipH="1">
                <a:off x="8766639" y="280913"/>
                <a:ext cx="51021" cy="53846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2154" extrusionOk="0">
                    <a:moveTo>
                      <a:pt x="598" y="1"/>
                    </a:moveTo>
                    <a:cubicBezTo>
                      <a:pt x="490" y="1"/>
                      <a:pt x="381" y="46"/>
                      <a:pt x="281" y="171"/>
                    </a:cubicBezTo>
                    <a:cubicBezTo>
                      <a:pt x="0" y="452"/>
                      <a:pt x="211" y="663"/>
                      <a:pt x="422" y="874"/>
                    </a:cubicBezTo>
                    <a:cubicBezTo>
                      <a:pt x="633" y="1085"/>
                      <a:pt x="774" y="1437"/>
                      <a:pt x="915" y="1718"/>
                    </a:cubicBezTo>
                    <a:cubicBezTo>
                      <a:pt x="976" y="1963"/>
                      <a:pt x="1196" y="2154"/>
                      <a:pt x="1437" y="2154"/>
                    </a:cubicBezTo>
                    <a:cubicBezTo>
                      <a:pt x="1474" y="2154"/>
                      <a:pt x="1511" y="2150"/>
                      <a:pt x="1548" y="2140"/>
                    </a:cubicBezTo>
                    <a:cubicBezTo>
                      <a:pt x="1899" y="2000"/>
                      <a:pt x="2040" y="1789"/>
                      <a:pt x="1829" y="1507"/>
                    </a:cubicBezTo>
                    <a:cubicBezTo>
                      <a:pt x="1618" y="1296"/>
                      <a:pt x="1548" y="1015"/>
                      <a:pt x="1548" y="733"/>
                    </a:cubicBezTo>
                    <a:cubicBezTo>
                      <a:pt x="1548" y="452"/>
                      <a:pt x="1337" y="311"/>
                      <a:pt x="1126" y="241"/>
                    </a:cubicBezTo>
                    <a:cubicBezTo>
                      <a:pt x="989" y="150"/>
                      <a:pt x="795" y="1"/>
                      <a:pt x="5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18"/>
              <p:cNvSpPr/>
              <p:nvPr/>
            </p:nvSpPr>
            <p:spPr>
              <a:xfrm rot="10183708" flipH="1">
                <a:off x="8909117" y="41645"/>
                <a:ext cx="58071" cy="3497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399" extrusionOk="0">
                    <a:moveTo>
                      <a:pt x="794" y="1"/>
                    </a:moveTo>
                    <a:cubicBezTo>
                      <a:pt x="622" y="1"/>
                      <a:pt x="443" y="78"/>
                      <a:pt x="353" y="214"/>
                    </a:cubicBezTo>
                    <a:cubicBezTo>
                      <a:pt x="71" y="425"/>
                      <a:pt x="1" y="777"/>
                      <a:pt x="142" y="1059"/>
                    </a:cubicBezTo>
                    <a:cubicBezTo>
                      <a:pt x="271" y="1274"/>
                      <a:pt x="453" y="1358"/>
                      <a:pt x="655" y="1358"/>
                    </a:cubicBezTo>
                    <a:cubicBezTo>
                      <a:pt x="783" y="1358"/>
                      <a:pt x="920" y="1324"/>
                      <a:pt x="1056" y="1270"/>
                    </a:cubicBezTo>
                    <a:cubicBezTo>
                      <a:pt x="1134" y="1192"/>
                      <a:pt x="1211" y="1162"/>
                      <a:pt x="1292" y="1162"/>
                    </a:cubicBezTo>
                    <a:cubicBezTo>
                      <a:pt x="1432" y="1162"/>
                      <a:pt x="1582" y="1251"/>
                      <a:pt x="1759" y="1340"/>
                    </a:cubicBezTo>
                    <a:cubicBezTo>
                      <a:pt x="1801" y="1381"/>
                      <a:pt x="1854" y="1398"/>
                      <a:pt x="1910" y="1398"/>
                    </a:cubicBezTo>
                    <a:cubicBezTo>
                      <a:pt x="2047" y="1398"/>
                      <a:pt x="2202" y="1299"/>
                      <a:pt x="2252" y="1199"/>
                    </a:cubicBezTo>
                    <a:cubicBezTo>
                      <a:pt x="2322" y="918"/>
                      <a:pt x="2252" y="707"/>
                      <a:pt x="2111" y="636"/>
                    </a:cubicBezTo>
                    <a:cubicBezTo>
                      <a:pt x="1689" y="566"/>
                      <a:pt x="1337" y="355"/>
                      <a:pt x="1056" y="74"/>
                    </a:cubicBezTo>
                    <a:cubicBezTo>
                      <a:pt x="981" y="24"/>
                      <a:pt x="889" y="1"/>
                      <a:pt x="7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18"/>
              <p:cNvSpPr/>
              <p:nvPr/>
            </p:nvSpPr>
            <p:spPr>
              <a:xfrm rot="10183708" flipH="1">
                <a:off x="8794351" y="1151931"/>
                <a:ext cx="31673" cy="59821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393" extrusionOk="0">
                    <a:moveTo>
                      <a:pt x="563" y="1"/>
                    </a:moveTo>
                    <a:cubicBezTo>
                      <a:pt x="423" y="1"/>
                      <a:pt x="423" y="1"/>
                      <a:pt x="423" y="141"/>
                    </a:cubicBezTo>
                    <a:cubicBezTo>
                      <a:pt x="1" y="775"/>
                      <a:pt x="352" y="1478"/>
                      <a:pt x="423" y="2111"/>
                    </a:cubicBezTo>
                    <a:cubicBezTo>
                      <a:pt x="423" y="2252"/>
                      <a:pt x="563" y="2393"/>
                      <a:pt x="775" y="2393"/>
                    </a:cubicBezTo>
                    <a:cubicBezTo>
                      <a:pt x="915" y="2393"/>
                      <a:pt x="1126" y="2322"/>
                      <a:pt x="1126" y="2111"/>
                    </a:cubicBezTo>
                    <a:cubicBezTo>
                      <a:pt x="1197" y="1619"/>
                      <a:pt x="1197" y="1126"/>
                      <a:pt x="1267" y="634"/>
                    </a:cubicBezTo>
                    <a:cubicBezTo>
                      <a:pt x="1267" y="71"/>
                      <a:pt x="704" y="282"/>
                      <a:pt x="5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18"/>
              <p:cNvSpPr/>
              <p:nvPr/>
            </p:nvSpPr>
            <p:spPr>
              <a:xfrm rot="10183708" flipH="1">
                <a:off x="8650979" y="56959"/>
                <a:ext cx="38722" cy="4202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681" extrusionOk="0">
                    <a:moveTo>
                      <a:pt x="726" y="1"/>
                    </a:moveTo>
                    <a:cubicBezTo>
                      <a:pt x="671" y="1"/>
                      <a:pt x="616" y="11"/>
                      <a:pt x="563" y="32"/>
                    </a:cubicBezTo>
                    <a:cubicBezTo>
                      <a:pt x="141" y="173"/>
                      <a:pt x="1" y="524"/>
                      <a:pt x="141" y="876"/>
                    </a:cubicBezTo>
                    <a:cubicBezTo>
                      <a:pt x="201" y="1355"/>
                      <a:pt x="516" y="1681"/>
                      <a:pt x="825" y="1681"/>
                    </a:cubicBezTo>
                    <a:cubicBezTo>
                      <a:pt x="879" y="1681"/>
                      <a:pt x="933" y="1671"/>
                      <a:pt x="985" y="1650"/>
                    </a:cubicBezTo>
                    <a:cubicBezTo>
                      <a:pt x="1337" y="1509"/>
                      <a:pt x="1548" y="1087"/>
                      <a:pt x="1408" y="735"/>
                    </a:cubicBezTo>
                    <a:cubicBezTo>
                      <a:pt x="1348" y="317"/>
                      <a:pt x="1035" y="1"/>
                      <a:pt x="7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18"/>
              <p:cNvSpPr/>
              <p:nvPr/>
            </p:nvSpPr>
            <p:spPr>
              <a:xfrm rot="10183708" flipH="1">
                <a:off x="8828525" y="991439"/>
                <a:ext cx="42222" cy="4674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870" extrusionOk="0">
                    <a:moveTo>
                      <a:pt x="451" y="0"/>
                    </a:moveTo>
                    <a:cubicBezTo>
                      <a:pt x="399" y="0"/>
                      <a:pt x="343" y="17"/>
                      <a:pt x="282" y="58"/>
                    </a:cubicBezTo>
                    <a:cubicBezTo>
                      <a:pt x="0" y="129"/>
                      <a:pt x="0" y="410"/>
                      <a:pt x="71" y="692"/>
                    </a:cubicBezTo>
                    <a:cubicBezTo>
                      <a:pt x="141" y="1043"/>
                      <a:pt x="352" y="1325"/>
                      <a:pt x="563" y="1606"/>
                    </a:cubicBezTo>
                    <a:cubicBezTo>
                      <a:pt x="691" y="1776"/>
                      <a:pt x="870" y="1869"/>
                      <a:pt x="1054" y="1869"/>
                    </a:cubicBezTo>
                    <a:cubicBezTo>
                      <a:pt x="1174" y="1869"/>
                      <a:pt x="1296" y="1830"/>
                      <a:pt x="1407" y="1747"/>
                    </a:cubicBezTo>
                    <a:cubicBezTo>
                      <a:pt x="1689" y="1536"/>
                      <a:pt x="1618" y="1184"/>
                      <a:pt x="1477" y="973"/>
                    </a:cubicBezTo>
                    <a:cubicBezTo>
                      <a:pt x="1266" y="692"/>
                      <a:pt x="1055" y="410"/>
                      <a:pt x="774" y="199"/>
                    </a:cubicBezTo>
                    <a:cubicBezTo>
                      <a:pt x="675" y="100"/>
                      <a:pt x="575" y="0"/>
                      <a:pt x="4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18"/>
              <p:cNvSpPr/>
              <p:nvPr/>
            </p:nvSpPr>
            <p:spPr>
              <a:xfrm rot="10183708" flipH="1">
                <a:off x="8546377" y="121142"/>
                <a:ext cx="47496" cy="3344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338" extrusionOk="0">
                    <a:moveTo>
                      <a:pt x="1371" y="1"/>
                    </a:moveTo>
                    <a:cubicBezTo>
                      <a:pt x="1282" y="1"/>
                      <a:pt x="1196" y="24"/>
                      <a:pt x="1126" y="71"/>
                    </a:cubicBezTo>
                    <a:cubicBezTo>
                      <a:pt x="915" y="141"/>
                      <a:pt x="704" y="282"/>
                      <a:pt x="493" y="352"/>
                    </a:cubicBezTo>
                    <a:cubicBezTo>
                      <a:pt x="282" y="493"/>
                      <a:pt x="0" y="563"/>
                      <a:pt x="71" y="845"/>
                    </a:cubicBezTo>
                    <a:cubicBezTo>
                      <a:pt x="141" y="1196"/>
                      <a:pt x="352" y="1267"/>
                      <a:pt x="704" y="1337"/>
                    </a:cubicBezTo>
                    <a:lnTo>
                      <a:pt x="915" y="1337"/>
                    </a:lnTo>
                    <a:cubicBezTo>
                      <a:pt x="1196" y="1267"/>
                      <a:pt x="1407" y="1196"/>
                      <a:pt x="1618" y="985"/>
                    </a:cubicBezTo>
                    <a:cubicBezTo>
                      <a:pt x="1829" y="845"/>
                      <a:pt x="1900" y="563"/>
                      <a:pt x="1829" y="282"/>
                    </a:cubicBezTo>
                    <a:cubicBezTo>
                      <a:pt x="1735" y="94"/>
                      <a:pt x="1548" y="1"/>
                      <a:pt x="1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18"/>
              <p:cNvSpPr/>
              <p:nvPr/>
            </p:nvSpPr>
            <p:spPr>
              <a:xfrm rot="10183708" flipH="1">
                <a:off x="8406165" y="273030"/>
                <a:ext cx="49271" cy="29748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190" extrusionOk="0">
                    <a:moveTo>
                      <a:pt x="1432" y="1"/>
                    </a:moveTo>
                    <a:cubicBezTo>
                      <a:pt x="1329" y="1"/>
                      <a:pt x="1220" y="32"/>
                      <a:pt x="1126" y="64"/>
                    </a:cubicBezTo>
                    <a:cubicBezTo>
                      <a:pt x="915" y="134"/>
                      <a:pt x="704" y="205"/>
                      <a:pt x="493" y="275"/>
                    </a:cubicBezTo>
                    <a:cubicBezTo>
                      <a:pt x="282" y="345"/>
                      <a:pt x="0" y="416"/>
                      <a:pt x="0" y="697"/>
                    </a:cubicBezTo>
                    <a:cubicBezTo>
                      <a:pt x="0" y="1049"/>
                      <a:pt x="282" y="1119"/>
                      <a:pt x="563" y="1189"/>
                    </a:cubicBezTo>
                    <a:lnTo>
                      <a:pt x="915" y="1189"/>
                    </a:lnTo>
                    <a:cubicBezTo>
                      <a:pt x="1126" y="1189"/>
                      <a:pt x="1407" y="1049"/>
                      <a:pt x="1618" y="908"/>
                    </a:cubicBezTo>
                    <a:cubicBezTo>
                      <a:pt x="1759" y="697"/>
                      <a:pt x="1970" y="486"/>
                      <a:pt x="1759" y="205"/>
                    </a:cubicBezTo>
                    <a:cubicBezTo>
                      <a:pt x="1681" y="49"/>
                      <a:pt x="1560" y="1"/>
                      <a:pt x="1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18"/>
              <p:cNvSpPr/>
              <p:nvPr/>
            </p:nvSpPr>
            <p:spPr>
              <a:xfrm rot="10183708" flipH="1">
                <a:off x="8657253" y="529240"/>
                <a:ext cx="38697" cy="47446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898" extrusionOk="0">
                    <a:moveTo>
                      <a:pt x="523" y="1"/>
                    </a:moveTo>
                    <a:cubicBezTo>
                      <a:pt x="440" y="1"/>
                      <a:pt x="356" y="24"/>
                      <a:pt x="282" y="74"/>
                    </a:cubicBezTo>
                    <a:cubicBezTo>
                      <a:pt x="71" y="215"/>
                      <a:pt x="0" y="426"/>
                      <a:pt x="141" y="637"/>
                    </a:cubicBezTo>
                    <a:cubicBezTo>
                      <a:pt x="211" y="918"/>
                      <a:pt x="352" y="1200"/>
                      <a:pt x="493" y="1411"/>
                    </a:cubicBezTo>
                    <a:cubicBezTo>
                      <a:pt x="659" y="1632"/>
                      <a:pt x="781" y="1897"/>
                      <a:pt x="997" y="1897"/>
                    </a:cubicBezTo>
                    <a:cubicBezTo>
                      <a:pt x="1056" y="1897"/>
                      <a:pt x="1121" y="1878"/>
                      <a:pt x="1196" y="1833"/>
                    </a:cubicBezTo>
                    <a:cubicBezTo>
                      <a:pt x="1548" y="1622"/>
                      <a:pt x="1407" y="1411"/>
                      <a:pt x="1337" y="1129"/>
                    </a:cubicBezTo>
                    <a:cubicBezTo>
                      <a:pt x="1266" y="778"/>
                      <a:pt x="1126" y="496"/>
                      <a:pt x="915" y="215"/>
                    </a:cubicBezTo>
                    <a:cubicBezTo>
                      <a:pt x="824" y="79"/>
                      <a:pt x="674" y="1"/>
                      <a:pt x="5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18"/>
              <p:cNvSpPr/>
              <p:nvPr/>
            </p:nvSpPr>
            <p:spPr>
              <a:xfrm rot="10183708" flipH="1">
                <a:off x="8747508" y="481919"/>
                <a:ext cx="42222" cy="33447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338" extrusionOk="0">
                    <a:moveTo>
                      <a:pt x="1408" y="0"/>
                    </a:moveTo>
                    <a:cubicBezTo>
                      <a:pt x="1056" y="141"/>
                      <a:pt x="704" y="141"/>
                      <a:pt x="352" y="141"/>
                    </a:cubicBezTo>
                    <a:cubicBezTo>
                      <a:pt x="323" y="134"/>
                      <a:pt x="295" y="130"/>
                      <a:pt x="270" y="130"/>
                    </a:cubicBezTo>
                    <a:cubicBezTo>
                      <a:pt x="57" y="130"/>
                      <a:pt x="1" y="382"/>
                      <a:pt x="1" y="634"/>
                    </a:cubicBezTo>
                    <a:cubicBezTo>
                      <a:pt x="212" y="915"/>
                      <a:pt x="282" y="1337"/>
                      <a:pt x="774" y="1337"/>
                    </a:cubicBezTo>
                    <a:cubicBezTo>
                      <a:pt x="1197" y="1126"/>
                      <a:pt x="1548" y="774"/>
                      <a:pt x="1689" y="352"/>
                    </a:cubicBezTo>
                    <a:cubicBezTo>
                      <a:pt x="1689" y="141"/>
                      <a:pt x="1619" y="0"/>
                      <a:pt x="1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18"/>
              <p:cNvSpPr/>
              <p:nvPr/>
            </p:nvSpPr>
            <p:spPr>
              <a:xfrm rot="10183708" flipH="1">
                <a:off x="8507368" y="578695"/>
                <a:ext cx="42222" cy="29823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193" extrusionOk="0">
                    <a:moveTo>
                      <a:pt x="869" y="0"/>
                    </a:moveTo>
                    <a:cubicBezTo>
                      <a:pt x="747" y="0"/>
                      <a:pt x="620" y="18"/>
                      <a:pt x="493" y="54"/>
                    </a:cubicBezTo>
                    <a:cubicBezTo>
                      <a:pt x="141" y="124"/>
                      <a:pt x="1" y="265"/>
                      <a:pt x="71" y="617"/>
                    </a:cubicBezTo>
                    <a:cubicBezTo>
                      <a:pt x="132" y="985"/>
                      <a:pt x="462" y="1193"/>
                      <a:pt x="872" y="1193"/>
                    </a:cubicBezTo>
                    <a:cubicBezTo>
                      <a:pt x="932" y="1193"/>
                      <a:pt x="993" y="1189"/>
                      <a:pt x="1056" y="1180"/>
                    </a:cubicBezTo>
                    <a:cubicBezTo>
                      <a:pt x="1408" y="1109"/>
                      <a:pt x="1689" y="687"/>
                      <a:pt x="1619" y="406"/>
                    </a:cubicBezTo>
                    <a:cubicBezTo>
                      <a:pt x="1514" y="145"/>
                      <a:pt x="1216" y="0"/>
                      <a:pt x="8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18"/>
              <p:cNvSpPr/>
              <p:nvPr/>
            </p:nvSpPr>
            <p:spPr>
              <a:xfrm rot="10183708" flipH="1">
                <a:off x="8626672" y="318177"/>
                <a:ext cx="36972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48" extrusionOk="0">
                    <a:moveTo>
                      <a:pt x="493" y="1"/>
                    </a:moveTo>
                    <a:cubicBezTo>
                      <a:pt x="212" y="71"/>
                      <a:pt x="1" y="423"/>
                      <a:pt x="142" y="704"/>
                    </a:cubicBezTo>
                    <a:cubicBezTo>
                      <a:pt x="142" y="1083"/>
                      <a:pt x="424" y="1348"/>
                      <a:pt x="787" y="1348"/>
                    </a:cubicBezTo>
                    <a:cubicBezTo>
                      <a:pt x="829" y="1348"/>
                      <a:pt x="872" y="1344"/>
                      <a:pt x="915" y="1337"/>
                    </a:cubicBezTo>
                    <a:cubicBezTo>
                      <a:pt x="1197" y="1337"/>
                      <a:pt x="1478" y="1056"/>
                      <a:pt x="1408" y="704"/>
                    </a:cubicBezTo>
                    <a:cubicBezTo>
                      <a:pt x="1267" y="282"/>
                      <a:pt x="915" y="1"/>
                      <a:pt x="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18"/>
              <p:cNvSpPr/>
              <p:nvPr/>
            </p:nvSpPr>
            <p:spPr>
              <a:xfrm rot="10183708" flipH="1">
                <a:off x="8670930" y="9718"/>
                <a:ext cx="33422" cy="41447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58" extrusionOk="0">
                    <a:moveTo>
                      <a:pt x="647" y="0"/>
                    </a:moveTo>
                    <a:cubicBezTo>
                      <a:pt x="597" y="0"/>
                      <a:pt x="546" y="10"/>
                      <a:pt x="493" y="32"/>
                    </a:cubicBezTo>
                    <a:cubicBezTo>
                      <a:pt x="141" y="102"/>
                      <a:pt x="0" y="454"/>
                      <a:pt x="141" y="1016"/>
                    </a:cubicBezTo>
                    <a:cubicBezTo>
                      <a:pt x="206" y="1277"/>
                      <a:pt x="331" y="1657"/>
                      <a:pt x="739" y="1657"/>
                    </a:cubicBezTo>
                    <a:cubicBezTo>
                      <a:pt x="772" y="1657"/>
                      <a:pt x="807" y="1655"/>
                      <a:pt x="844" y="1650"/>
                    </a:cubicBezTo>
                    <a:cubicBezTo>
                      <a:pt x="1337" y="1509"/>
                      <a:pt x="1266" y="1157"/>
                      <a:pt x="1196" y="735"/>
                    </a:cubicBezTo>
                    <a:cubicBezTo>
                      <a:pt x="1136" y="317"/>
                      <a:pt x="924" y="0"/>
                      <a:pt x="6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18"/>
              <p:cNvSpPr/>
              <p:nvPr/>
            </p:nvSpPr>
            <p:spPr>
              <a:xfrm rot="10183708" flipH="1">
                <a:off x="8439310" y="532623"/>
                <a:ext cx="45747" cy="24423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977" extrusionOk="0">
                    <a:moveTo>
                      <a:pt x="493" y="0"/>
                    </a:moveTo>
                    <a:cubicBezTo>
                      <a:pt x="141" y="71"/>
                      <a:pt x="0" y="422"/>
                      <a:pt x="211" y="704"/>
                    </a:cubicBezTo>
                    <a:cubicBezTo>
                      <a:pt x="397" y="889"/>
                      <a:pt x="661" y="977"/>
                      <a:pt x="921" y="977"/>
                    </a:cubicBezTo>
                    <a:cubicBezTo>
                      <a:pt x="1153" y="977"/>
                      <a:pt x="1382" y="907"/>
                      <a:pt x="1548" y="774"/>
                    </a:cubicBezTo>
                    <a:cubicBezTo>
                      <a:pt x="1829" y="493"/>
                      <a:pt x="1689" y="71"/>
                      <a:pt x="1337" y="71"/>
                    </a:cubicBezTo>
                    <a:lnTo>
                      <a:pt x="1055" y="71"/>
                    </a:lnTo>
                    <a:cubicBezTo>
                      <a:pt x="844" y="71"/>
                      <a:pt x="704" y="71"/>
                      <a:pt x="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18"/>
              <p:cNvSpPr/>
              <p:nvPr/>
            </p:nvSpPr>
            <p:spPr>
              <a:xfrm rot="10183708" flipH="1">
                <a:off x="8357153" y="98534"/>
                <a:ext cx="33447" cy="30198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208" extrusionOk="0">
                    <a:moveTo>
                      <a:pt x="282" y="1"/>
                    </a:moveTo>
                    <a:cubicBezTo>
                      <a:pt x="1" y="71"/>
                      <a:pt x="71" y="352"/>
                      <a:pt x="71" y="563"/>
                    </a:cubicBezTo>
                    <a:cubicBezTo>
                      <a:pt x="134" y="942"/>
                      <a:pt x="480" y="1207"/>
                      <a:pt x="855" y="1207"/>
                    </a:cubicBezTo>
                    <a:cubicBezTo>
                      <a:pt x="898" y="1207"/>
                      <a:pt x="942" y="1204"/>
                      <a:pt x="985" y="1197"/>
                    </a:cubicBezTo>
                    <a:cubicBezTo>
                      <a:pt x="1196" y="1126"/>
                      <a:pt x="1337" y="915"/>
                      <a:pt x="1337" y="704"/>
                    </a:cubicBezTo>
                    <a:cubicBezTo>
                      <a:pt x="1126" y="352"/>
                      <a:pt x="704" y="7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18"/>
              <p:cNvSpPr/>
              <p:nvPr/>
            </p:nvSpPr>
            <p:spPr>
              <a:xfrm rot="10183708" flipH="1">
                <a:off x="8967369" y="1084185"/>
                <a:ext cx="31698" cy="31023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41" extrusionOk="0">
                    <a:moveTo>
                      <a:pt x="812" y="1"/>
                    </a:moveTo>
                    <a:cubicBezTo>
                      <a:pt x="754" y="1"/>
                      <a:pt x="694" y="15"/>
                      <a:pt x="634" y="45"/>
                    </a:cubicBezTo>
                    <a:cubicBezTo>
                      <a:pt x="212" y="115"/>
                      <a:pt x="1" y="537"/>
                      <a:pt x="71" y="889"/>
                    </a:cubicBezTo>
                    <a:cubicBezTo>
                      <a:pt x="71" y="1170"/>
                      <a:pt x="353" y="1241"/>
                      <a:pt x="634" y="1241"/>
                    </a:cubicBezTo>
                    <a:cubicBezTo>
                      <a:pt x="986" y="1170"/>
                      <a:pt x="1267" y="819"/>
                      <a:pt x="1267" y="467"/>
                    </a:cubicBezTo>
                    <a:cubicBezTo>
                      <a:pt x="1212" y="190"/>
                      <a:pt x="1026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18"/>
              <p:cNvSpPr/>
              <p:nvPr/>
            </p:nvSpPr>
            <p:spPr>
              <a:xfrm rot="10183708" flipH="1">
                <a:off x="8938295" y="1171323"/>
                <a:ext cx="35197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140" extrusionOk="0">
                    <a:moveTo>
                      <a:pt x="512" y="1"/>
                    </a:moveTo>
                    <a:cubicBezTo>
                      <a:pt x="459" y="1"/>
                      <a:pt x="406" y="5"/>
                      <a:pt x="352" y="14"/>
                    </a:cubicBezTo>
                    <a:cubicBezTo>
                      <a:pt x="141" y="14"/>
                      <a:pt x="0" y="225"/>
                      <a:pt x="71" y="436"/>
                    </a:cubicBezTo>
                    <a:cubicBezTo>
                      <a:pt x="141" y="858"/>
                      <a:pt x="493" y="1140"/>
                      <a:pt x="915" y="1140"/>
                    </a:cubicBezTo>
                    <a:cubicBezTo>
                      <a:pt x="1196" y="1140"/>
                      <a:pt x="1407" y="858"/>
                      <a:pt x="1266" y="577"/>
                    </a:cubicBezTo>
                    <a:cubicBezTo>
                      <a:pt x="1205" y="209"/>
                      <a:pt x="876" y="1"/>
                      <a:pt x="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18"/>
              <p:cNvSpPr/>
              <p:nvPr/>
            </p:nvSpPr>
            <p:spPr>
              <a:xfrm rot="10183708" flipH="1">
                <a:off x="8785698" y="1208176"/>
                <a:ext cx="36947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54" extrusionOk="0">
                    <a:moveTo>
                      <a:pt x="748" y="1"/>
                    </a:moveTo>
                    <a:cubicBezTo>
                      <a:pt x="620" y="1"/>
                      <a:pt x="500" y="53"/>
                      <a:pt x="423" y="169"/>
                    </a:cubicBezTo>
                    <a:cubicBezTo>
                      <a:pt x="212" y="310"/>
                      <a:pt x="1" y="591"/>
                      <a:pt x="212" y="872"/>
                    </a:cubicBezTo>
                    <a:cubicBezTo>
                      <a:pt x="305" y="1060"/>
                      <a:pt x="493" y="1154"/>
                      <a:pt x="712" y="1154"/>
                    </a:cubicBezTo>
                    <a:cubicBezTo>
                      <a:pt x="821" y="1154"/>
                      <a:pt x="939" y="1130"/>
                      <a:pt x="1056" y="1083"/>
                    </a:cubicBezTo>
                    <a:cubicBezTo>
                      <a:pt x="1056" y="1013"/>
                      <a:pt x="1126" y="943"/>
                      <a:pt x="1126" y="943"/>
                    </a:cubicBezTo>
                    <a:cubicBezTo>
                      <a:pt x="1478" y="732"/>
                      <a:pt x="1408" y="239"/>
                      <a:pt x="1056" y="99"/>
                    </a:cubicBezTo>
                    <a:cubicBezTo>
                      <a:pt x="961" y="35"/>
                      <a:pt x="852" y="1"/>
                      <a:pt x="7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18"/>
              <p:cNvSpPr/>
              <p:nvPr/>
            </p:nvSpPr>
            <p:spPr>
              <a:xfrm rot="10183708" flipH="1">
                <a:off x="8578737" y="759709"/>
                <a:ext cx="36947" cy="21998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880" extrusionOk="0">
                    <a:moveTo>
                      <a:pt x="1091" y="1"/>
                    </a:moveTo>
                    <a:cubicBezTo>
                      <a:pt x="1008" y="1"/>
                      <a:pt x="922" y="17"/>
                      <a:pt x="844" y="43"/>
                    </a:cubicBezTo>
                    <a:cubicBezTo>
                      <a:pt x="704" y="43"/>
                      <a:pt x="563" y="113"/>
                      <a:pt x="422" y="184"/>
                    </a:cubicBezTo>
                    <a:cubicBezTo>
                      <a:pt x="282" y="324"/>
                      <a:pt x="0" y="395"/>
                      <a:pt x="71" y="676"/>
                    </a:cubicBezTo>
                    <a:cubicBezTo>
                      <a:pt x="110" y="832"/>
                      <a:pt x="234" y="880"/>
                      <a:pt x="386" y="880"/>
                    </a:cubicBezTo>
                    <a:cubicBezTo>
                      <a:pt x="508" y="880"/>
                      <a:pt x="648" y="848"/>
                      <a:pt x="774" y="817"/>
                    </a:cubicBezTo>
                    <a:cubicBezTo>
                      <a:pt x="915" y="817"/>
                      <a:pt x="1055" y="747"/>
                      <a:pt x="1126" y="676"/>
                    </a:cubicBezTo>
                    <a:cubicBezTo>
                      <a:pt x="1337" y="535"/>
                      <a:pt x="1478" y="395"/>
                      <a:pt x="1407" y="184"/>
                    </a:cubicBezTo>
                    <a:cubicBezTo>
                      <a:pt x="1363" y="50"/>
                      <a:pt x="1233" y="1"/>
                      <a:pt x="10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18"/>
              <p:cNvSpPr/>
              <p:nvPr/>
            </p:nvSpPr>
            <p:spPr>
              <a:xfrm rot="10183708" flipH="1">
                <a:off x="8502983" y="814970"/>
                <a:ext cx="26398" cy="23223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929" extrusionOk="0">
                    <a:moveTo>
                      <a:pt x="493" y="1"/>
                    </a:moveTo>
                    <a:cubicBezTo>
                      <a:pt x="212" y="1"/>
                      <a:pt x="1" y="212"/>
                      <a:pt x="71" y="493"/>
                    </a:cubicBezTo>
                    <a:cubicBezTo>
                      <a:pt x="132" y="738"/>
                      <a:pt x="299" y="929"/>
                      <a:pt x="527" y="929"/>
                    </a:cubicBezTo>
                    <a:cubicBezTo>
                      <a:pt x="561" y="929"/>
                      <a:pt x="597" y="924"/>
                      <a:pt x="634" y="915"/>
                    </a:cubicBezTo>
                    <a:cubicBezTo>
                      <a:pt x="915" y="915"/>
                      <a:pt x="1056" y="634"/>
                      <a:pt x="985" y="423"/>
                    </a:cubicBezTo>
                    <a:cubicBezTo>
                      <a:pt x="915" y="141"/>
                      <a:pt x="704" y="1"/>
                      <a:pt x="4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18"/>
              <p:cNvSpPr/>
              <p:nvPr/>
            </p:nvSpPr>
            <p:spPr>
              <a:xfrm rot="10183708" flipH="1">
                <a:off x="8954666" y="1206300"/>
                <a:ext cx="29923" cy="21398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856" extrusionOk="0">
                    <a:moveTo>
                      <a:pt x="437" y="0"/>
                    </a:moveTo>
                    <a:cubicBezTo>
                      <a:pt x="386" y="0"/>
                      <a:pt x="334" y="4"/>
                      <a:pt x="282" y="11"/>
                    </a:cubicBezTo>
                    <a:cubicBezTo>
                      <a:pt x="141" y="82"/>
                      <a:pt x="0" y="152"/>
                      <a:pt x="0" y="363"/>
                    </a:cubicBezTo>
                    <a:cubicBezTo>
                      <a:pt x="141" y="715"/>
                      <a:pt x="422" y="856"/>
                      <a:pt x="774" y="856"/>
                    </a:cubicBezTo>
                    <a:cubicBezTo>
                      <a:pt x="985" y="856"/>
                      <a:pt x="1196" y="715"/>
                      <a:pt x="1196" y="433"/>
                    </a:cubicBezTo>
                    <a:cubicBezTo>
                      <a:pt x="1196" y="245"/>
                      <a:pt x="859" y="0"/>
                      <a:pt x="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18"/>
              <p:cNvSpPr/>
              <p:nvPr/>
            </p:nvSpPr>
            <p:spPr>
              <a:xfrm rot="10183708" flipH="1">
                <a:off x="8797336" y="375796"/>
                <a:ext cx="152739" cy="52746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2110" extrusionOk="0">
                    <a:moveTo>
                      <a:pt x="5448" y="1"/>
                    </a:moveTo>
                    <a:cubicBezTo>
                      <a:pt x="5410" y="1"/>
                      <a:pt x="5373" y="4"/>
                      <a:pt x="5336" y="12"/>
                    </a:cubicBezTo>
                    <a:cubicBezTo>
                      <a:pt x="5125" y="12"/>
                      <a:pt x="4984" y="82"/>
                      <a:pt x="4843" y="293"/>
                    </a:cubicBezTo>
                    <a:cubicBezTo>
                      <a:pt x="4685" y="451"/>
                      <a:pt x="4572" y="543"/>
                      <a:pt x="4440" y="543"/>
                    </a:cubicBezTo>
                    <a:cubicBezTo>
                      <a:pt x="4337" y="543"/>
                      <a:pt x="4224" y="487"/>
                      <a:pt x="4070" y="363"/>
                    </a:cubicBezTo>
                    <a:cubicBezTo>
                      <a:pt x="3785" y="142"/>
                      <a:pt x="3471" y="34"/>
                      <a:pt x="3168" y="34"/>
                    </a:cubicBezTo>
                    <a:cubicBezTo>
                      <a:pt x="2797" y="34"/>
                      <a:pt x="2441" y="195"/>
                      <a:pt x="2170" y="504"/>
                    </a:cubicBezTo>
                    <a:cubicBezTo>
                      <a:pt x="1961" y="797"/>
                      <a:pt x="1802" y="965"/>
                      <a:pt x="1589" y="965"/>
                    </a:cubicBezTo>
                    <a:cubicBezTo>
                      <a:pt x="1444" y="965"/>
                      <a:pt x="1273" y="886"/>
                      <a:pt x="1045" y="715"/>
                    </a:cubicBezTo>
                    <a:cubicBezTo>
                      <a:pt x="937" y="629"/>
                      <a:pt x="810" y="589"/>
                      <a:pt x="683" y="589"/>
                    </a:cubicBezTo>
                    <a:cubicBezTo>
                      <a:pt x="395" y="589"/>
                      <a:pt x="109" y="795"/>
                      <a:pt x="60" y="1137"/>
                    </a:cubicBezTo>
                    <a:cubicBezTo>
                      <a:pt x="1" y="1609"/>
                      <a:pt x="387" y="2031"/>
                      <a:pt x="845" y="2031"/>
                    </a:cubicBezTo>
                    <a:cubicBezTo>
                      <a:pt x="933" y="2031"/>
                      <a:pt x="1024" y="2016"/>
                      <a:pt x="1115" y="1981"/>
                    </a:cubicBezTo>
                    <a:cubicBezTo>
                      <a:pt x="1361" y="1911"/>
                      <a:pt x="1607" y="1876"/>
                      <a:pt x="1854" y="1876"/>
                    </a:cubicBezTo>
                    <a:cubicBezTo>
                      <a:pt x="2100" y="1876"/>
                      <a:pt x="2346" y="1911"/>
                      <a:pt x="2592" y="1981"/>
                    </a:cubicBezTo>
                    <a:cubicBezTo>
                      <a:pt x="2703" y="2070"/>
                      <a:pt x="2834" y="2110"/>
                      <a:pt x="2966" y="2110"/>
                    </a:cubicBezTo>
                    <a:cubicBezTo>
                      <a:pt x="3256" y="2110"/>
                      <a:pt x="3551" y="1919"/>
                      <a:pt x="3648" y="1630"/>
                    </a:cubicBezTo>
                    <a:cubicBezTo>
                      <a:pt x="3718" y="1419"/>
                      <a:pt x="3859" y="1278"/>
                      <a:pt x="3999" y="1137"/>
                    </a:cubicBezTo>
                    <a:cubicBezTo>
                      <a:pt x="4140" y="1278"/>
                      <a:pt x="4210" y="1278"/>
                      <a:pt x="4351" y="1348"/>
                    </a:cubicBezTo>
                    <a:cubicBezTo>
                      <a:pt x="4455" y="1609"/>
                      <a:pt x="4714" y="1754"/>
                      <a:pt x="4956" y="1754"/>
                    </a:cubicBezTo>
                    <a:cubicBezTo>
                      <a:pt x="5040" y="1754"/>
                      <a:pt x="5122" y="1736"/>
                      <a:pt x="5195" y="1700"/>
                    </a:cubicBezTo>
                    <a:cubicBezTo>
                      <a:pt x="5617" y="1489"/>
                      <a:pt x="6110" y="1208"/>
                      <a:pt x="6110" y="574"/>
                    </a:cubicBezTo>
                    <a:cubicBezTo>
                      <a:pt x="6110" y="259"/>
                      <a:pt x="5771" y="1"/>
                      <a:pt x="54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18"/>
              <p:cNvSpPr/>
              <p:nvPr/>
            </p:nvSpPr>
            <p:spPr>
              <a:xfrm rot="10183708" flipH="1">
                <a:off x="8741846" y="576813"/>
                <a:ext cx="98418" cy="80069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203" extrusionOk="0">
                    <a:moveTo>
                      <a:pt x="2462" y="1"/>
                    </a:moveTo>
                    <a:cubicBezTo>
                      <a:pt x="2410" y="261"/>
                      <a:pt x="2319" y="406"/>
                      <a:pt x="2132" y="406"/>
                    </a:cubicBezTo>
                    <a:cubicBezTo>
                      <a:pt x="2067" y="406"/>
                      <a:pt x="1991" y="389"/>
                      <a:pt x="1900" y="352"/>
                    </a:cubicBezTo>
                    <a:cubicBezTo>
                      <a:pt x="1776" y="270"/>
                      <a:pt x="1652" y="236"/>
                      <a:pt x="1529" y="236"/>
                    </a:cubicBezTo>
                    <a:cubicBezTo>
                      <a:pt x="1441" y="236"/>
                      <a:pt x="1354" y="253"/>
                      <a:pt x="1267" y="282"/>
                    </a:cubicBezTo>
                    <a:cubicBezTo>
                      <a:pt x="493" y="774"/>
                      <a:pt x="71" y="1619"/>
                      <a:pt x="0" y="2533"/>
                    </a:cubicBezTo>
                    <a:cubicBezTo>
                      <a:pt x="117" y="2940"/>
                      <a:pt x="473" y="3202"/>
                      <a:pt x="910" y="3202"/>
                    </a:cubicBezTo>
                    <a:cubicBezTo>
                      <a:pt x="1002" y="3202"/>
                      <a:pt x="1098" y="3191"/>
                      <a:pt x="1196" y="3166"/>
                    </a:cubicBezTo>
                    <a:cubicBezTo>
                      <a:pt x="1591" y="2509"/>
                      <a:pt x="1801" y="1605"/>
                      <a:pt x="2804" y="1605"/>
                    </a:cubicBezTo>
                    <a:cubicBezTo>
                      <a:pt x="2874" y="1605"/>
                      <a:pt x="2947" y="1609"/>
                      <a:pt x="3025" y="1619"/>
                    </a:cubicBezTo>
                    <a:cubicBezTo>
                      <a:pt x="3048" y="1622"/>
                      <a:pt x="3071" y="1624"/>
                      <a:pt x="3094" y="1624"/>
                    </a:cubicBezTo>
                    <a:cubicBezTo>
                      <a:pt x="3556" y="1624"/>
                      <a:pt x="3936" y="966"/>
                      <a:pt x="3869" y="563"/>
                    </a:cubicBezTo>
                    <a:cubicBezTo>
                      <a:pt x="3799" y="141"/>
                      <a:pt x="3447" y="1"/>
                      <a:pt x="2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18"/>
              <p:cNvSpPr/>
              <p:nvPr/>
            </p:nvSpPr>
            <p:spPr>
              <a:xfrm rot="10183708" flipH="1">
                <a:off x="8961431" y="19999"/>
                <a:ext cx="103767" cy="52971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2119" extrusionOk="0">
                    <a:moveTo>
                      <a:pt x="474" y="1"/>
                    </a:moveTo>
                    <a:cubicBezTo>
                      <a:pt x="121" y="1"/>
                      <a:pt x="0" y="391"/>
                      <a:pt x="0" y="782"/>
                    </a:cubicBezTo>
                    <a:cubicBezTo>
                      <a:pt x="0" y="1134"/>
                      <a:pt x="282" y="1415"/>
                      <a:pt x="633" y="1415"/>
                    </a:cubicBezTo>
                    <a:cubicBezTo>
                      <a:pt x="681" y="1431"/>
                      <a:pt x="736" y="1436"/>
                      <a:pt x="794" y="1436"/>
                    </a:cubicBezTo>
                    <a:cubicBezTo>
                      <a:pt x="898" y="1436"/>
                      <a:pt x="1012" y="1420"/>
                      <a:pt x="1112" y="1420"/>
                    </a:cubicBezTo>
                    <a:cubicBezTo>
                      <a:pt x="1204" y="1420"/>
                      <a:pt x="1285" y="1434"/>
                      <a:pt x="1337" y="1486"/>
                    </a:cubicBezTo>
                    <a:cubicBezTo>
                      <a:pt x="1829" y="2119"/>
                      <a:pt x="2533" y="1697"/>
                      <a:pt x="3095" y="1978"/>
                    </a:cubicBezTo>
                    <a:cubicBezTo>
                      <a:pt x="3149" y="1987"/>
                      <a:pt x="3203" y="1991"/>
                      <a:pt x="3256" y="1991"/>
                    </a:cubicBezTo>
                    <a:cubicBezTo>
                      <a:pt x="3619" y="1991"/>
                      <a:pt x="3949" y="1784"/>
                      <a:pt x="4010" y="1415"/>
                    </a:cubicBezTo>
                    <a:cubicBezTo>
                      <a:pt x="4151" y="1063"/>
                      <a:pt x="3940" y="852"/>
                      <a:pt x="3588" y="641"/>
                    </a:cubicBezTo>
                    <a:cubicBezTo>
                      <a:pt x="2673" y="8"/>
                      <a:pt x="1548" y="149"/>
                      <a:pt x="563" y="8"/>
                    </a:cubicBezTo>
                    <a:cubicBezTo>
                      <a:pt x="532" y="3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18"/>
              <p:cNvSpPr/>
              <p:nvPr/>
            </p:nvSpPr>
            <p:spPr>
              <a:xfrm rot="10183708" flipH="1">
                <a:off x="8889496" y="1451673"/>
                <a:ext cx="80919" cy="92618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705" extrusionOk="0">
                    <a:moveTo>
                      <a:pt x="2040" y="1"/>
                    </a:moveTo>
                    <a:cubicBezTo>
                      <a:pt x="1829" y="1"/>
                      <a:pt x="1618" y="71"/>
                      <a:pt x="1548" y="282"/>
                    </a:cubicBezTo>
                    <a:cubicBezTo>
                      <a:pt x="1407" y="563"/>
                      <a:pt x="1478" y="845"/>
                      <a:pt x="1689" y="985"/>
                    </a:cubicBezTo>
                    <a:cubicBezTo>
                      <a:pt x="1829" y="1126"/>
                      <a:pt x="2040" y="1126"/>
                      <a:pt x="2040" y="1337"/>
                    </a:cubicBezTo>
                    <a:cubicBezTo>
                      <a:pt x="1829" y="1830"/>
                      <a:pt x="1407" y="2252"/>
                      <a:pt x="844" y="2463"/>
                    </a:cubicBezTo>
                    <a:cubicBezTo>
                      <a:pt x="757" y="2448"/>
                      <a:pt x="673" y="2440"/>
                      <a:pt x="593" y="2440"/>
                    </a:cubicBezTo>
                    <a:cubicBezTo>
                      <a:pt x="289" y="2440"/>
                      <a:pt x="56" y="2565"/>
                      <a:pt x="0" y="2955"/>
                    </a:cubicBezTo>
                    <a:cubicBezTo>
                      <a:pt x="0" y="3307"/>
                      <a:pt x="211" y="3588"/>
                      <a:pt x="493" y="3659"/>
                    </a:cubicBezTo>
                    <a:cubicBezTo>
                      <a:pt x="565" y="3691"/>
                      <a:pt x="633" y="3705"/>
                      <a:pt x="699" y="3705"/>
                    </a:cubicBezTo>
                    <a:cubicBezTo>
                      <a:pt x="1105" y="3705"/>
                      <a:pt x="1407" y="3181"/>
                      <a:pt x="1825" y="3181"/>
                    </a:cubicBezTo>
                    <a:cubicBezTo>
                      <a:pt x="1934" y="3181"/>
                      <a:pt x="2052" y="3216"/>
                      <a:pt x="2181" y="3307"/>
                    </a:cubicBezTo>
                    <a:cubicBezTo>
                      <a:pt x="2251" y="3307"/>
                      <a:pt x="2462" y="3166"/>
                      <a:pt x="2462" y="3096"/>
                    </a:cubicBezTo>
                    <a:cubicBezTo>
                      <a:pt x="2603" y="2744"/>
                      <a:pt x="2814" y="2533"/>
                      <a:pt x="2955" y="2181"/>
                    </a:cubicBezTo>
                    <a:cubicBezTo>
                      <a:pt x="3166" y="1830"/>
                      <a:pt x="3236" y="1408"/>
                      <a:pt x="2814" y="1197"/>
                    </a:cubicBezTo>
                    <a:cubicBezTo>
                      <a:pt x="2533" y="1126"/>
                      <a:pt x="2392" y="845"/>
                      <a:pt x="2462" y="563"/>
                    </a:cubicBezTo>
                    <a:cubicBezTo>
                      <a:pt x="2533" y="282"/>
                      <a:pt x="2322" y="71"/>
                      <a:pt x="2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18"/>
              <p:cNvSpPr/>
              <p:nvPr/>
            </p:nvSpPr>
            <p:spPr>
              <a:xfrm rot="10183708" flipH="1">
                <a:off x="8916313" y="685970"/>
                <a:ext cx="79144" cy="5542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217" extrusionOk="0">
                    <a:moveTo>
                      <a:pt x="1161" y="1"/>
                    </a:moveTo>
                    <a:cubicBezTo>
                      <a:pt x="1038" y="1"/>
                      <a:pt x="985" y="141"/>
                      <a:pt x="1056" y="599"/>
                    </a:cubicBezTo>
                    <a:cubicBezTo>
                      <a:pt x="1088" y="758"/>
                      <a:pt x="1032" y="802"/>
                      <a:pt x="949" y="802"/>
                    </a:cubicBezTo>
                    <a:cubicBezTo>
                      <a:pt x="850" y="802"/>
                      <a:pt x="710" y="739"/>
                      <a:pt x="633" y="739"/>
                    </a:cubicBezTo>
                    <a:cubicBezTo>
                      <a:pt x="211" y="880"/>
                      <a:pt x="0" y="1091"/>
                      <a:pt x="0" y="1443"/>
                    </a:cubicBezTo>
                    <a:cubicBezTo>
                      <a:pt x="0" y="1795"/>
                      <a:pt x="282" y="2146"/>
                      <a:pt x="633" y="2217"/>
                    </a:cubicBezTo>
                    <a:lnTo>
                      <a:pt x="1126" y="2217"/>
                    </a:lnTo>
                    <a:cubicBezTo>
                      <a:pt x="1478" y="2146"/>
                      <a:pt x="1689" y="2146"/>
                      <a:pt x="1829" y="2006"/>
                    </a:cubicBezTo>
                    <a:cubicBezTo>
                      <a:pt x="2040" y="1795"/>
                      <a:pt x="2322" y="1654"/>
                      <a:pt x="2603" y="1654"/>
                    </a:cubicBezTo>
                    <a:cubicBezTo>
                      <a:pt x="2885" y="1583"/>
                      <a:pt x="3096" y="1513"/>
                      <a:pt x="3096" y="1232"/>
                    </a:cubicBezTo>
                    <a:cubicBezTo>
                      <a:pt x="3166" y="950"/>
                      <a:pt x="2955" y="810"/>
                      <a:pt x="2814" y="599"/>
                    </a:cubicBezTo>
                    <a:cubicBezTo>
                      <a:pt x="2463" y="317"/>
                      <a:pt x="2111" y="458"/>
                      <a:pt x="1689" y="247"/>
                    </a:cubicBezTo>
                    <a:cubicBezTo>
                      <a:pt x="1478" y="141"/>
                      <a:pt x="1284" y="1"/>
                      <a:pt x="1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18"/>
              <p:cNvSpPr/>
              <p:nvPr/>
            </p:nvSpPr>
            <p:spPr>
              <a:xfrm rot="10183708" flipH="1">
                <a:off x="9014026" y="221674"/>
                <a:ext cx="75644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057" extrusionOk="0">
                    <a:moveTo>
                      <a:pt x="2405" y="0"/>
                    </a:moveTo>
                    <a:cubicBezTo>
                      <a:pt x="2308" y="0"/>
                      <a:pt x="2208" y="23"/>
                      <a:pt x="2111" y="71"/>
                    </a:cubicBezTo>
                    <a:cubicBezTo>
                      <a:pt x="1759" y="142"/>
                      <a:pt x="1337" y="282"/>
                      <a:pt x="985" y="282"/>
                    </a:cubicBezTo>
                    <a:cubicBezTo>
                      <a:pt x="282" y="423"/>
                      <a:pt x="0" y="1197"/>
                      <a:pt x="422" y="1760"/>
                    </a:cubicBezTo>
                    <a:cubicBezTo>
                      <a:pt x="621" y="1978"/>
                      <a:pt x="814" y="2056"/>
                      <a:pt x="1002" y="2056"/>
                    </a:cubicBezTo>
                    <a:cubicBezTo>
                      <a:pt x="1483" y="2056"/>
                      <a:pt x="1938" y="1549"/>
                      <a:pt x="2392" y="1549"/>
                    </a:cubicBezTo>
                    <a:cubicBezTo>
                      <a:pt x="2814" y="1549"/>
                      <a:pt x="3025" y="1056"/>
                      <a:pt x="3025" y="634"/>
                    </a:cubicBezTo>
                    <a:cubicBezTo>
                      <a:pt x="3025" y="255"/>
                      <a:pt x="2733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18"/>
              <p:cNvSpPr/>
              <p:nvPr/>
            </p:nvSpPr>
            <p:spPr>
              <a:xfrm rot="10183708" flipH="1">
                <a:off x="8848216" y="857405"/>
                <a:ext cx="77394" cy="55646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226" extrusionOk="0">
                    <a:moveTo>
                      <a:pt x="1841" y="1"/>
                    </a:moveTo>
                    <a:cubicBezTo>
                      <a:pt x="1499" y="1"/>
                      <a:pt x="1167" y="203"/>
                      <a:pt x="1056" y="537"/>
                    </a:cubicBezTo>
                    <a:cubicBezTo>
                      <a:pt x="915" y="888"/>
                      <a:pt x="704" y="1170"/>
                      <a:pt x="423" y="1381"/>
                    </a:cubicBezTo>
                    <a:cubicBezTo>
                      <a:pt x="1" y="1592"/>
                      <a:pt x="141" y="2084"/>
                      <a:pt x="563" y="2225"/>
                    </a:cubicBezTo>
                    <a:lnTo>
                      <a:pt x="1126" y="2225"/>
                    </a:lnTo>
                    <a:cubicBezTo>
                      <a:pt x="1478" y="2155"/>
                      <a:pt x="1900" y="2084"/>
                      <a:pt x="2252" y="1944"/>
                    </a:cubicBezTo>
                    <a:cubicBezTo>
                      <a:pt x="3096" y="1522"/>
                      <a:pt x="3025" y="326"/>
                      <a:pt x="2111" y="44"/>
                    </a:cubicBezTo>
                    <a:cubicBezTo>
                      <a:pt x="2023" y="15"/>
                      <a:pt x="1932" y="1"/>
                      <a:pt x="18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18"/>
              <p:cNvSpPr/>
              <p:nvPr/>
            </p:nvSpPr>
            <p:spPr>
              <a:xfrm rot="10183708" flipH="1">
                <a:off x="9035322" y="950559"/>
                <a:ext cx="91143" cy="40222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1609" extrusionOk="0">
                    <a:moveTo>
                      <a:pt x="1193" y="0"/>
                    </a:moveTo>
                    <a:cubicBezTo>
                      <a:pt x="556" y="0"/>
                      <a:pt x="222" y="383"/>
                      <a:pt x="58" y="1149"/>
                    </a:cubicBezTo>
                    <a:cubicBezTo>
                      <a:pt x="0" y="1379"/>
                      <a:pt x="130" y="1609"/>
                      <a:pt x="295" y="1609"/>
                    </a:cubicBezTo>
                    <a:cubicBezTo>
                      <a:pt x="332" y="1609"/>
                      <a:pt x="371" y="1597"/>
                      <a:pt x="409" y="1572"/>
                    </a:cubicBezTo>
                    <a:cubicBezTo>
                      <a:pt x="657" y="1407"/>
                      <a:pt x="952" y="1338"/>
                      <a:pt x="1239" y="1338"/>
                    </a:cubicBezTo>
                    <a:cubicBezTo>
                      <a:pt x="1443" y="1338"/>
                      <a:pt x="1641" y="1373"/>
                      <a:pt x="1816" y="1431"/>
                    </a:cubicBezTo>
                    <a:cubicBezTo>
                      <a:pt x="2309" y="1360"/>
                      <a:pt x="2801" y="1220"/>
                      <a:pt x="3223" y="868"/>
                    </a:cubicBezTo>
                    <a:cubicBezTo>
                      <a:pt x="3434" y="727"/>
                      <a:pt x="3645" y="657"/>
                      <a:pt x="3575" y="305"/>
                    </a:cubicBezTo>
                    <a:cubicBezTo>
                      <a:pt x="3528" y="118"/>
                      <a:pt x="3387" y="86"/>
                      <a:pt x="3236" y="86"/>
                    </a:cubicBezTo>
                    <a:cubicBezTo>
                      <a:pt x="3161" y="86"/>
                      <a:pt x="3083" y="94"/>
                      <a:pt x="3012" y="94"/>
                    </a:cubicBezTo>
                    <a:cubicBezTo>
                      <a:pt x="2801" y="129"/>
                      <a:pt x="2590" y="147"/>
                      <a:pt x="2388" y="147"/>
                    </a:cubicBezTo>
                    <a:cubicBezTo>
                      <a:pt x="2186" y="147"/>
                      <a:pt x="1992" y="129"/>
                      <a:pt x="1816" y="94"/>
                    </a:cubicBezTo>
                    <a:cubicBezTo>
                      <a:pt x="1582" y="32"/>
                      <a:pt x="1375" y="0"/>
                      <a:pt x="1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18"/>
              <p:cNvSpPr/>
              <p:nvPr/>
            </p:nvSpPr>
            <p:spPr>
              <a:xfrm rot="10183708" flipH="1">
                <a:off x="8658130" y="181888"/>
                <a:ext cx="63320" cy="53496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140" extrusionOk="0">
                    <a:moveTo>
                      <a:pt x="1253" y="0"/>
                    </a:moveTo>
                    <a:cubicBezTo>
                      <a:pt x="935" y="0"/>
                      <a:pt x="614" y="142"/>
                      <a:pt x="422" y="381"/>
                    </a:cubicBezTo>
                    <a:cubicBezTo>
                      <a:pt x="141" y="662"/>
                      <a:pt x="0" y="1084"/>
                      <a:pt x="282" y="1366"/>
                    </a:cubicBezTo>
                    <a:cubicBezTo>
                      <a:pt x="633" y="1858"/>
                      <a:pt x="1196" y="2139"/>
                      <a:pt x="1759" y="2139"/>
                    </a:cubicBezTo>
                    <a:cubicBezTo>
                      <a:pt x="2251" y="2139"/>
                      <a:pt x="2533" y="1858"/>
                      <a:pt x="2533" y="1436"/>
                    </a:cubicBezTo>
                    <a:cubicBezTo>
                      <a:pt x="2392" y="873"/>
                      <a:pt x="2111" y="451"/>
                      <a:pt x="1689" y="99"/>
                    </a:cubicBezTo>
                    <a:cubicBezTo>
                      <a:pt x="1553" y="32"/>
                      <a:pt x="1404" y="0"/>
                      <a:pt x="12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18"/>
              <p:cNvSpPr/>
              <p:nvPr/>
            </p:nvSpPr>
            <p:spPr>
              <a:xfrm rot="10183708" flipH="1">
                <a:off x="8703304" y="326356"/>
                <a:ext cx="56296" cy="7239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896" extrusionOk="0">
                    <a:moveTo>
                      <a:pt x="744" y="1"/>
                    </a:moveTo>
                    <a:cubicBezTo>
                      <a:pt x="707" y="1"/>
                      <a:pt x="671" y="4"/>
                      <a:pt x="634" y="11"/>
                    </a:cubicBezTo>
                    <a:cubicBezTo>
                      <a:pt x="282" y="82"/>
                      <a:pt x="1" y="504"/>
                      <a:pt x="141" y="856"/>
                    </a:cubicBezTo>
                    <a:cubicBezTo>
                      <a:pt x="282" y="1207"/>
                      <a:pt x="282" y="1559"/>
                      <a:pt x="423" y="1911"/>
                    </a:cubicBezTo>
                    <a:cubicBezTo>
                      <a:pt x="634" y="2474"/>
                      <a:pt x="1197" y="2896"/>
                      <a:pt x="1830" y="2896"/>
                    </a:cubicBezTo>
                    <a:cubicBezTo>
                      <a:pt x="2111" y="2825"/>
                      <a:pt x="2252" y="2685"/>
                      <a:pt x="2252" y="2403"/>
                    </a:cubicBezTo>
                    <a:cubicBezTo>
                      <a:pt x="2252" y="2122"/>
                      <a:pt x="2041" y="2052"/>
                      <a:pt x="1830" y="1840"/>
                    </a:cubicBezTo>
                    <a:cubicBezTo>
                      <a:pt x="1478" y="1489"/>
                      <a:pt x="1267" y="1067"/>
                      <a:pt x="1267" y="574"/>
                    </a:cubicBezTo>
                    <a:cubicBezTo>
                      <a:pt x="1330" y="259"/>
                      <a:pt x="1054" y="1"/>
                      <a:pt x="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8" name="Google Shape;12098;p18"/>
              <p:cNvSpPr/>
              <p:nvPr/>
            </p:nvSpPr>
            <p:spPr>
              <a:xfrm rot="10183708" flipH="1">
                <a:off x="8699122" y="467547"/>
                <a:ext cx="72120" cy="57921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317" extrusionOk="0">
                    <a:moveTo>
                      <a:pt x="2269" y="0"/>
                    </a:moveTo>
                    <a:cubicBezTo>
                      <a:pt x="2216" y="0"/>
                      <a:pt x="2163" y="9"/>
                      <a:pt x="2111" y="27"/>
                    </a:cubicBezTo>
                    <a:cubicBezTo>
                      <a:pt x="1829" y="97"/>
                      <a:pt x="1548" y="238"/>
                      <a:pt x="1478" y="519"/>
                    </a:cubicBezTo>
                    <a:cubicBezTo>
                      <a:pt x="1266" y="941"/>
                      <a:pt x="915" y="1223"/>
                      <a:pt x="493" y="1223"/>
                    </a:cubicBezTo>
                    <a:cubicBezTo>
                      <a:pt x="282" y="1293"/>
                      <a:pt x="141" y="1434"/>
                      <a:pt x="71" y="1645"/>
                    </a:cubicBezTo>
                    <a:cubicBezTo>
                      <a:pt x="0" y="1926"/>
                      <a:pt x="0" y="2208"/>
                      <a:pt x="282" y="2278"/>
                    </a:cubicBezTo>
                    <a:cubicBezTo>
                      <a:pt x="335" y="2305"/>
                      <a:pt x="384" y="2316"/>
                      <a:pt x="428" y="2316"/>
                    </a:cubicBezTo>
                    <a:cubicBezTo>
                      <a:pt x="614" y="2316"/>
                      <a:pt x="717" y="2110"/>
                      <a:pt x="774" y="1997"/>
                    </a:cubicBezTo>
                    <a:cubicBezTo>
                      <a:pt x="844" y="1856"/>
                      <a:pt x="844" y="1645"/>
                      <a:pt x="985" y="1574"/>
                    </a:cubicBezTo>
                    <a:cubicBezTo>
                      <a:pt x="1205" y="1728"/>
                      <a:pt x="1451" y="1800"/>
                      <a:pt x="1691" y="1800"/>
                    </a:cubicBezTo>
                    <a:cubicBezTo>
                      <a:pt x="2221" y="1800"/>
                      <a:pt x="2717" y="1452"/>
                      <a:pt x="2814" y="871"/>
                    </a:cubicBezTo>
                    <a:cubicBezTo>
                      <a:pt x="2884" y="660"/>
                      <a:pt x="2884" y="379"/>
                      <a:pt x="2744" y="238"/>
                    </a:cubicBezTo>
                    <a:cubicBezTo>
                      <a:pt x="2585" y="80"/>
                      <a:pt x="2427" y="0"/>
                      <a:pt x="22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9" name="Google Shape;12099;p18"/>
              <p:cNvSpPr/>
              <p:nvPr/>
            </p:nvSpPr>
            <p:spPr>
              <a:xfrm rot="10183708" flipH="1">
                <a:off x="8975963" y="433705"/>
                <a:ext cx="54521" cy="6924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2770" extrusionOk="0">
                    <a:moveTo>
                      <a:pt x="1646" y="0"/>
                    </a:moveTo>
                    <a:cubicBezTo>
                      <a:pt x="1587" y="0"/>
                      <a:pt x="1530" y="9"/>
                      <a:pt x="1477" y="26"/>
                    </a:cubicBezTo>
                    <a:cubicBezTo>
                      <a:pt x="985" y="167"/>
                      <a:pt x="563" y="519"/>
                      <a:pt x="352" y="1011"/>
                    </a:cubicBezTo>
                    <a:cubicBezTo>
                      <a:pt x="211" y="1222"/>
                      <a:pt x="0" y="1574"/>
                      <a:pt x="211" y="1715"/>
                    </a:cubicBezTo>
                    <a:cubicBezTo>
                      <a:pt x="563" y="1996"/>
                      <a:pt x="915" y="2348"/>
                      <a:pt x="1196" y="2770"/>
                    </a:cubicBezTo>
                    <a:lnTo>
                      <a:pt x="1266" y="2770"/>
                    </a:lnTo>
                    <a:cubicBezTo>
                      <a:pt x="1759" y="2629"/>
                      <a:pt x="1899" y="2066"/>
                      <a:pt x="1618" y="1785"/>
                    </a:cubicBezTo>
                    <a:cubicBezTo>
                      <a:pt x="1477" y="1574"/>
                      <a:pt x="1407" y="1433"/>
                      <a:pt x="1548" y="1222"/>
                    </a:cubicBezTo>
                    <a:cubicBezTo>
                      <a:pt x="1688" y="1082"/>
                      <a:pt x="1829" y="941"/>
                      <a:pt x="1970" y="800"/>
                    </a:cubicBezTo>
                    <a:cubicBezTo>
                      <a:pt x="2111" y="660"/>
                      <a:pt x="2181" y="448"/>
                      <a:pt x="2111" y="237"/>
                    </a:cubicBezTo>
                    <a:cubicBezTo>
                      <a:pt x="2005" y="79"/>
                      <a:pt x="1820" y="0"/>
                      <a:pt x="1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18"/>
              <p:cNvSpPr/>
              <p:nvPr/>
            </p:nvSpPr>
            <p:spPr>
              <a:xfrm rot="10183708" flipH="1">
                <a:off x="8823874" y="770559"/>
                <a:ext cx="77394" cy="3942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1577" extrusionOk="0">
                    <a:moveTo>
                      <a:pt x="2287" y="0"/>
                    </a:moveTo>
                    <a:cubicBezTo>
                      <a:pt x="2172" y="0"/>
                      <a:pt x="2060" y="32"/>
                      <a:pt x="1970" y="99"/>
                    </a:cubicBezTo>
                    <a:cubicBezTo>
                      <a:pt x="1688" y="240"/>
                      <a:pt x="1337" y="310"/>
                      <a:pt x="1055" y="310"/>
                    </a:cubicBezTo>
                    <a:cubicBezTo>
                      <a:pt x="774" y="310"/>
                      <a:pt x="493" y="451"/>
                      <a:pt x="282" y="662"/>
                    </a:cubicBezTo>
                    <a:cubicBezTo>
                      <a:pt x="70" y="803"/>
                      <a:pt x="0" y="1084"/>
                      <a:pt x="141" y="1295"/>
                    </a:cubicBezTo>
                    <a:cubicBezTo>
                      <a:pt x="211" y="1506"/>
                      <a:pt x="422" y="1577"/>
                      <a:pt x="633" y="1577"/>
                    </a:cubicBezTo>
                    <a:cubicBezTo>
                      <a:pt x="809" y="1506"/>
                      <a:pt x="1003" y="1471"/>
                      <a:pt x="1205" y="1471"/>
                    </a:cubicBezTo>
                    <a:cubicBezTo>
                      <a:pt x="1407" y="1471"/>
                      <a:pt x="1618" y="1506"/>
                      <a:pt x="1829" y="1577"/>
                    </a:cubicBezTo>
                    <a:cubicBezTo>
                      <a:pt x="2111" y="1577"/>
                      <a:pt x="2322" y="1436"/>
                      <a:pt x="2603" y="1295"/>
                    </a:cubicBezTo>
                    <a:cubicBezTo>
                      <a:pt x="2884" y="1084"/>
                      <a:pt x="3095" y="733"/>
                      <a:pt x="2884" y="381"/>
                    </a:cubicBezTo>
                    <a:cubicBezTo>
                      <a:pt x="2789" y="142"/>
                      <a:pt x="2531" y="0"/>
                      <a:pt x="22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18"/>
              <p:cNvSpPr/>
              <p:nvPr/>
            </p:nvSpPr>
            <p:spPr>
              <a:xfrm rot="10183708" flipH="1">
                <a:off x="8931410" y="1132360"/>
                <a:ext cx="61570" cy="47971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919" extrusionOk="0">
                    <a:moveTo>
                      <a:pt x="773" y="0"/>
                    </a:moveTo>
                    <a:cubicBezTo>
                      <a:pt x="481" y="0"/>
                      <a:pt x="249" y="241"/>
                      <a:pt x="142" y="565"/>
                    </a:cubicBezTo>
                    <a:cubicBezTo>
                      <a:pt x="1" y="846"/>
                      <a:pt x="212" y="1268"/>
                      <a:pt x="564" y="1338"/>
                    </a:cubicBezTo>
                    <a:cubicBezTo>
                      <a:pt x="845" y="1409"/>
                      <a:pt x="1056" y="1549"/>
                      <a:pt x="1267" y="1760"/>
                    </a:cubicBezTo>
                    <a:cubicBezTo>
                      <a:pt x="1408" y="1866"/>
                      <a:pt x="1566" y="1919"/>
                      <a:pt x="1716" y="1919"/>
                    </a:cubicBezTo>
                    <a:cubicBezTo>
                      <a:pt x="1865" y="1919"/>
                      <a:pt x="2006" y="1866"/>
                      <a:pt x="2111" y="1760"/>
                    </a:cubicBezTo>
                    <a:cubicBezTo>
                      <a:pt x="2322" y="1620"/>
                      <a:pt x="2463" y="1409"/>
                      <a:pt x="2463" y="1127"/>
                    </a:cubicBezTo>
                    <a:cubicBezTo>
                      <a:pt x="2393" y="1127"/>
                      <a:pt x="2393" y="987"/>
                      <a:pt x="2393" y="916"/>
                    </a:cubicBezTo>
                    <a:cubicBezTo>
                      <a:pt x="1971" y="565"/>
                      <a:pt x="1548" y="283"/>
                      <a:pt x="1056" y="72"/>
                    </a:cubicBezTo>
                    <a:cubicBezTo>
                      <a:pt x="957" y="23"/>
                      <a:pt x="862" y="0"/>
                      <a:pt x="7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18"/>
              <p:cNvSpPr/>
              <p:nvPr/>
            </p:nvSpPr>
            <p:spPr>
              <a:xfrm rot="10183708" flipH="1">
                <a:off x="9030091" y="712566"/>
                <a:ext cx="42222" cy="57621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2305" extrusionOk="0">
                    <a:moveTo>
                      <a:pt x="1126" y="1"/>
                    </a:moveTo>
                    <a:cubicBezTo>
                      <a:pt x="1003" y="1"/>
                      <a:pt x="880" y="18"/>
                      <a:pt x="774" y="53"/>
                    </a:cubicBezTo>
                    <a:cubicBezTo>
                      <a:pt x="282" y="335"/>
                      <a:pt x="0" y="968"/>
                      <a:pt x="71" y="1812"/>
                    </a:cubicBezTo>
                    <a:cubicBezTo>
                      <a:pt x="141" y="2093"/>
                      <a:pt x="352" y="2304"/>
                      <a:pt x="563" y="2304"/>
                    </a:cubicBezTo>
                    <a:cubicBezTo>
                      <a:pt x="985" y="2304"/>
                      <a:pt x="1056" y="2093"/>
                      <a:pt x="1196" y="1742"/>
                    </a:cubicBezTo>
                    <a:cubicBezTo>
                      <a:pt x="1337" y="1390"/>
                      <a:pt x="1478" y="1038"/>
                      <a:pt x="1618" y="686"/>
                    </a:cubicBezTo>
                    <a:cubicBezTo>
                      <a:pt x="1689" y="475"/>
                      <a:pt x="1689" y="264"/>
                      <a:pt x="1478" y="53"/>
                    </a:cubicBezTo>
                    <a:cubicBezTo>
                      <a:pt x="1372" y="18"/>
                      <a:pt x="1249" y="1"/>
                      <a:pt x="1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18"/>
              <p:cNvSpPr/>
              <p:nvPr/>
            </p:nvSpPr>
            <p:spPr>
              <a:xfrm rot="10183708" flipH="1">
                <a:off x="8731707" y="432786"/>
                <a:ext cx="61570" cy="34347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74" extrusionOk="0">
                    <a:moveTo>
                      <a:pt x="1573" y="1"/>
                    </a:moveTo>
                    <a:cubicBezTo>
                      <a:pt x="1209" y="1"/>
                      <a:pt x="834" y="66"/>
                      <a:pt x="422" y="169"/>
                    </a:cubicBezTo>
                    <a:cubicBezTo>
                      <a:pt x="71" y="310"/>
                      <a:pt x="0" y="802"/>
                      <a:pt x="282" y="1013"/>
                    </a:cubicBezTo>
                    <a:cubicBezTo>
                      <a:pt x="638" y="1236"/>
                      <a:pt x="1050" y="1374"/>
                      <a:pt x="1448" y="1374"/>
                    </a:cubicBezTo>
                    <a:cubicBezTo>
                      <a:pt x="1679" y="1374"/>
                      <a:pt x="1904" y="1327"/>
                      <a:pt x="2111" y="1224"/>
                    </a:cubicBezTo>
                    <a:cubicBezTo>
                      <a:pt x="2322" y="1154"/>
                      <a:pt x="2462" y="872"/>
                      <a:pt x="2462" y="661"/>
                    </a:cubicBezTo>
                    <a:cubicBezTo>
                      <a:pt x="2462" y="380"/>
                      <a:pt x="2322" y="99"/>
                      <a:pt x="1970" y="28"/>
                    </a:cubicBezTo>
                    <a:cubicBezTo>
                      <a:pt x="1838" y="9"/>
                      <a:pt x="1706" y="1"/>
                      <a:pt x="1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18"/>
              <p:cNvSpPr/>
              <p:nvPr/>
            </p:nvSpPr>
            <p:spPr>
              <a:xfrm rot="10183708" flipH="1">
                <a:off x="8952486" y="1130487"/>
                <a:ext cx="49246" cy="51421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2057" extrusionOk="0">
                    <a:moveTo>
                      <a:pt x="1518" y="0"/>
                    </a:moveTo>
                    <a:cubicBezTo>
                      <a:pt x="1481" y="0"/>
                      <a:pt x="1444" y="5"/>
                      <a:pt x="1407" y="14"/>
                    </a:cubicBezTo>
                    <a:cubicBezTo>
                      <a:pt x="774" y="154"/>
                      <a:pt x="211" y="717"/>
                      <a:pt x="71" y="1421"/>
                    </a:cubicBezTo>
                    <a:cubicBezTo>
                      <a:pt x="0" y="1632"/>
                      <a:pt x="141" y="1843"/>
                      <a:pt x="352" y="1983"/>
                    </a:cubicBezTo>
                    <a:cubicBezTo>
                      <a:pt x="427" y="2033"/>
                      <a:pt x="510" y="2057"/>
                      <a:pt x="593" y="2057"/>
                    </a:cubicBezTo>
                    <a:cubicBezTo>
                      <a:pt x="745" y="2057"/>
                      <a:pt x="894" y="1979"/>
                      <a:pt x="985" y="1843"/>
                    </a:cubicBezTo>
                    <a:cubicBezTo>
                      <a:pt x="1267" y="1491"/>
                      <a:pt x="1548" y="1139"/>
                      <a:pt x="1829" y="788"/>
                    </a:cubicBezTo>
                    <a:cubicBezTo>
                      <a:pt x="1900" y="647"/>
                      <a:pt x="1900" y="577"/>
                      <a:pt x="1970" y="436"/>
                    </a:cubicBezTo>
                    <a:cubicBezTo>
                      <a:pt x="1970" y="191"/>
                      <a:pt x="1758" y="0"/>
                      <a:pt x="15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18"/>
              <p:cNvSpPr/>
              <p:nvPr/>
            </p:nvSpPr>
            <p:spPr>
              <a:xfrm rot="10183708" flipH="1">
                <a:off x="8491611" y="276563"/>
                <a:ext cx="40472" cy="6572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629" extrusionOk="0">
                    <a:moveTo>
                      <a:pt x="500" y="1"/>
                    </a:moveTo>
                    <a:cubicBezTo>
                      <a:pt x="452" y="1"/>
                      <a:pt x="402" y="7"/>
                      <a:pt x="352" y="19"/>
                    </a:cubicBezTo>
                    <a:cubicBezTo>
                      <a:pt x="141" y="19"/>
                      <a:pt x="1" y="301"/>
                      <a:pt x="71" y="512"/>
                    </a:cubicBezTo>
                    <a:cubicBezTo>
                      <a:pt x="71" y="793"/>
                      <a:pt x="352" y="934"/>
                      <a:pt x="212" y="1285"/>
                    </a:cubicBezTo>
                    <a:cubicBezTo>
                      <a:pt x="141" y="1708"/>
                      <a:pt x="282" y="2200"/>
                      <a:pt x="704" y="2481"/>
                    </a:cubicBezTo>
                    <a:cubicBezTo>
                      <a:pt x="791" y="2568"/>
                      <a:pt x="932" y="2628"/>
                      <a:pt x="1076" y="2628"/>
                    </a:cubicBezTo>
                    <a:cubicBezTo>
                      <a:pt x="1166" y="2628"/>
                      <a:pt x="1257" y="2605"/>
                      <a:pt x="1337" y="2552"/>
                    </a:cubicBezTo>
                    <a:cubicBezTo>
                      <a:pt x="1619" y="2411"/>
                      <a:pt x="1478" y="2200"/>
                      <a:pt x="1408" y="1989"/>
                    </a:cubicBezTo>
                    <a:cubicBezTo>
                      <a:pt x="1267" y="1426"/>
                      <a:pt x="774" y="1004"/>
                      <a:pt x="915" y="301"/>
                    </a:cubicBezTo>
                    <a:cubicBezTo>
                      <a:pt x="915" y="127"/>
                      <a:pt x="725" y="1"/>
                      <a:pt x="5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18"/>
              <p:cNvSpPr/>
              <p:nvPr/>
            </p:nvSpPr>
            <p:spPr>
              <a:xfrm rot="10183708" flipH="1">
                <a:off x="8959752" y="818544"/>
                <a:ext cx="45747" cy="45747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830" extrusionOk="0">
                    <a:moveTo>
                      <a:pt x="1197" y="0"/>
                    </a:moveTo>
                    <a:cubicBezTo>
                      <a:pt x="1203" y="5"/>
                      <a:pt x="1210" y="9"/>
                      <a:pt x="1216" y="14"/>
                    </a:cubicBezTo>
                    <a:lnTo>
                      <a:pt x="1216" y="14"/>
                    </a:lnTo>
                    <a:lnTo>
                      <a:pt x="1267" y="0"/>
                    </a:lnTo>
                    <a:close/>
                    <a:moveTo>
                      <a:pt x="1216" y="14"/>
                    </a:moveTo>
                    <a:lnTo>
                      <a:pt x="212" y="282"/>
                    </a:lnTo>
                    <a:cubicBezTo>
                      <a:pt x="141" y="493"/>
                      <a:pt x="71" y="633"/>
                      <a:pt x="71" y="844"/>
                    </a:cubicBezTo>
                    <a:cubicBezTo>
                      <a:pt x="1" y="1196"/>
                      <a:pt x="212" y="1618"/>
                      <a:pt x="564" y="1759"/>
                    </a:cubicBezTo>
                    <a:cubicBezTo>
                      <a:pt x="681" y="1806"/>
                      <a:pt x="798" y="1829"/>
                      <a:pt x="913" y="1829"/>
                    </a:cubicBezTo>
                    <a:cubicBezTo>
                      <a:pt x="1142" y="1829"/>
                      <a:pt x="1361" y="1735"/>
                      <a:pt x="1548" y="1548"/>
                    </a:cubicBezTo>
                    <a:cubicBezTo>
                      <a:pt x="1759" y="1266"/>
                      <a:pt x="1830" y="844"/>
                      <a:pt x="1619" y="563"/>
                    </a:cubicBezTo>
                    <a:cubicBezTo>
                      <a:pt x="1551" y="359"/>
                      <a:pt x="1417" y="154"/>
                      <a:pt x="121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18"/>
              <p:cNvSpPr/>
              <p:nvPr/>
            </p:nvSpPr>
            <p:spPr>
              <a:xfrm rot="10183708" flipH="1">
                <a:off x="9035099" y="1546159"/>
                <a:ext cx="38722" cy="4399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760" extrusionOk="0">
                    <a:moveTo>
                      <a:pt x="634" y="1"/>
                    </a:moveTo>
                    <a:cubicBezTo>
                      <a:pt x="282" y="1"/>
                      <a:pt x="1" y="423"/>
                      <a:pt x="1" y="985"/>
                    </a:cubicBezTo>
                    <a:cubicBezTo>
                      <a:pt x="1" y="1408"/>
                      <a:pt x="282" y="1759"/>
                      <a:pt x="704" y="1759"/>
                    </a:cubicBezTo>
                    <a:cubicBezTo>
                      <a:pt x="1196" y="1689"/>
                      <a:pt x="1548" y="1267"/>
                      <a:pt x="1548" y="774"/>
                    </a:cubicBezTo>
                    <a:cubicBezTo>
                      <a:pt x="1478" y="352"/>
                      <a:pt x="1126" y="1"/>
                      <a:pt x="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18"/>
              <p:cNvSpPr/>
              <p:nvPr/>
            </p:nvSpPr>
            <p:spPr>
              <a:xfrm rot="10183708" flipH="1">
                <a:off x="8866303" y="1332754"/>
                <a:ext cx="48596" cy="36722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469" extrusionOk="0">
                    <a:moveTo>
                      <a:pt x="748" y="0"/>
                    </a:moveTo>
                    <a:cubicBezTo>
                      <a:pt x="537" y="0"/>
                      <a:pt x="326" y="36"/>
                      <a:pt x="115" y="106"/>
                    </a:cubicBezTo>
                    <a:lnTo>
                      <a:pt x="185" y="106"/>
                    </a:lnTo>
                    <a:cubicBezTo>
                      <a:pt x="0" y="1030"/>
                      <a:pt x="247" y="1469"/>
                      <a:pt x="879" y="1469"/>
                    </a:cubicBezTo>
                    <a:cubicBezTo>
                      <a:pt x="968" y="1469"/>
                      <a:pt x="1065" y="1460"/>
                      <a:pt x="1170" y="1442"/>
                    </a:cubicBezTo>
                    <a:cubicBezTo>
                      <a:pt x="1522" y="1442"/>
                      <a:pt x="1803" y="1372"/>
                      <a:pt x="1874" y="1020"/>
                    </a:cubicBezTo>
                    <a:cubicBezTo>
                      <a:pt x="1944" y="669"/>
                      <a:pt x="1733" y="247"/>
                      <a:pt x="1381" y="106"/>
                    </a:cubicBezTo>
                    <a:cubicBezTo>
                      <a:pt x="1170" y="36"/>
                      <a:pt x="959" y="0"/>
                      <a:pt x="7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18"/>
              <p:cNvSpPr/>
              <p:nvPr/>
            </p:nvSpPr>
            <p:spPr>
              <a:xfrm rot="10183708" flipH="1">
                <a:off x="8884137" y="976106"/>
                <a:ext cx="47496" cy="3994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98" extrusionOk="0">
                    <a:moveTo>
                      <a:pt x="688" y="1"/>
                    </a:moveTo>
                    <a:cubicBezTo>
                      <a:pt x="591" y="1"/>
                      <a:pt x="481" y="28"/>
                      <a:pt x="352" y="93"/>
                    </a:cubicBezTo>
                    <a:cubicBezTo>
                      <a:pt x="1" y="304"/>
                      <a:pt x="1" y="656"/>
                      <a:pt x="282" y="1359"/>
                    </a:cubicBezTo>
                    <a:lnTo>
                      <a:pt x="282" y="1429"/>
                    </a:lnTo>
                    <a:lnTo>
                      <a:pt x="352" y="1429"/>
                    </a:lnTo>
                    <a:cubicBezTo>
                      <a:pt x="558" y="1532"/>
                      <a:pt x="802" y="1598"/>
                      <a:pt x="1056" y="1598"/>
                    </a:cubicBezTo>
                    <a:cubicBezTo>
                      <a:pt x="1149" y="1598"/>
                      <a:pt x="1243" y="1589"/>
                      <a:pt x="1337" y="1570"/>
                    </a:cubicBezTo>
                    <a:cubicBezTo>
                      <a:pt x="1759" y="1500"/>
                      <a:pt x="1900" y="1218"/>
                      <a:pt x="1619" y="796"/>
                    </a:cubicBezTo>
                    <a:cubicBezTo>
                      <a:pt x="1548" y="726"/>
                      <a:pt x="1478" y="726"/>
                      <a:pt x="1408" y="585"/>
                    </a:cubicBezTo>
                    <a:cubicBezTo>
                      <a:pt x="1191" y="314"/>
                      <a:pt x="1015" y="1"/>
                      <a:pt x="6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18"/>
              <p:cNvSpPr/>
              <p:nvPr/>
            </p:nvSpPr>
            <p:spPr>
              <a:xfrm rot="10183708" flipH="1">
                <a:off x="8800289" y="880514"/>
                <a:ext cx="54546" cy="34872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395" extrusionOk="0">
                    <a:moveTo>
                      <a:pt x="1121" y="1"/>
                    </a:moveTo>
                    <a:cubicBezTo>
                      <a:pt x="930" y="1"/>
                      <a:pt x="740" y="40"/>
                      <a:pt x="564" y="128"/>
                    </a:cubicBezTo>
                    <a:cubicBezTo>
                      <a:pt x="212" y="199"/>
                      <a:pt x="1" y="550"/>
                      <a:pt x="71" y="902"/>
                    </a:cubicBezTo>
                    <a:cubicBezTo>
                      <a:pt x="212" y="1324"/>
                      <a:pt x="493" y="1395"/>
                      <a:pt x="915" y="1395"/>
                    </a:cubicBezTo>
                    <a:cubicBezTo>
                      <a:pt x="1337" y="1324"/>
                      <a:pt x="1759" y="1113"/>
                      <a:pt x="2041" y="691"/>
                    </a:cubicBezTo>
                    <a:cubicBezTo>
                      <a:pt x="2182" y="550"/>
                      <a:pt x="2111" y="339"/>
                      <a:pt x="1900" y="199"/>
                    </a:cubicBezTo>
                    <a:cubicBezTo>
                      <a:pt x="1655" y="76"/>
                      <a:pt x="1386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18"/>
              <p:cNvSpPr/>
              <p:nvPr/>
            </p:nvSpPr>
            <p:spPr>
              <a:xfrm rot="10183708" flipH="1">
                <a:off x="8490371" y="367220"/>
                <a:ext cx="38722" cy="48396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936" extrusionOk="0">
                    <a:moveTo>
                      <a:pt x="493" y="1"/>
                    </a:moveTo>
                    <a:cubicBezTo>
                      <a:pt x="211" y="71"/>
                      <a:pt x="0" y="353"/>
                      <a:pt x="0" y="634"/>
                    </a:cubicBezTo>
                    <a:cubicBezTo>
                      <a:pt x="0" y="1127"/>
                      <a:pt x="352" y="1619"/>
                      <a:pt x="845" y="1830"/>
                    </a:cubicBezTo>
                    <a:cubicBezTo>
                      <a:pt x="915" y="1900"/>
                      <a:pt x="1003" y="1935"/>
                      <a:pt x="1091" y="1935"/>
                    </a:cubicBezTo>
                    <a:cubicBezTo>
                      <a:pt x="1179" y="1935"/>
                      <a:pt x="1267" y="1900"/>
                      <a:pt x="1337" y="1830"/>
                    </a:cubicBezTo>
                    <a:cubicBezTo>
                      <a:pt x="1478" y="1760"/>
                      <a:pt x="1548" y="1549"/>
                      <a:pt x="1478" y="1338"/>
                    </a:cubicBezTo>
                    <a:cubicBezTo>
                      <a:pt x="1267" y="915"/>
                      <a:pt x="1056" y="564"/>
                      <a:pt x="845" y="212"/>
                    </a:cubicBezTo>
                    <a:cubicBezTo>
                      <a:pt x="774" y="142"/>
                      <a:pt x="563" y="71"/>
                      <a:pt x="4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18"/>
              <p:cNvSpPr/>
              <p:nvPr/>
            </p:nvSpPr>
            <p:spPr>
              <a:xfrm rot="10183708" flipH="1">
                <a:off x="8940183" y="861685"/>
                <a:ext cx="42222" cy="3962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585" extrusionOk="0">
                    <a:moveTo>
                      <a:pt x="901" y="1"/>
                    </a:moveTo>
                    <a:cubicBezTo>
                      <a:pt x="543" y="1"/>
                      <a:pt x="187" y="263"/>
                      <a:pt x="71" y="670"/>
                    </a:cubicBezTo>
                    <a:cubicBezTo>
                      <a:pt x="1" y="1162"/>
                      <a:pt x="212" y="1514"/>
                      <a:pt x="774" y="1585"/>
                    </a:cubicBezTo>
                    <a:lnTo>
                      <a:pt x="1267" y="1585"/>
                    </a:lnTo>
                    <a:cubicBezTo>
                      <a:pt x="1408" y="1303"/>
                      <a:pt x="1478" y="1022"/>
                      <a:pt x="1619" y="740"/>
                    </a:cubicBezTo>
                    <a:cubicBezTo>
                      <a:pt x="1689" y="389"/>
                      <a:pt x="1478" y="107"/>
                      <a:pt x="1126" y="37"/>
                    </a:cubicBezTo>
                    <a:cubicBezTo>
                      <a:pt x="1053" y="12"/>
                      <a:pt x="977" y="1"/>
                      <a:pt x="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18"/>
              <p:cNvSpPr/>
              <p:nvPr/>
            </p:nvSpPr>
            <p:spPr>
              <a:xfrm rot="10183708" flipH="1">
                <a:off x="8664614" y="265032"/>
                <a:ext cx="38722" cy="4574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830" extrusionOk="0">
                    <a:moveTo>
                      <a:pt x="775" y="0"/>
                    </a:moveTo>
                    <a:cubicBezTo>
                      <a:pt x="353" y="71"/>
                      <a:pt x="1" y="493"/>
                      <a:pt x="142" y="985"/>
                    </a:cubicBezTo>
                    <a:cubicBezTo>
                      <a:pt x="142" y="1407"/>
                      <a:pt x="493" y="1829"/>
                      <a:pt x="986" y="1829"/>
                    </a:cubicBezTo>
                    <a:cubicBezTo>
                      <a:pt x="1549" y="1759"/>
                      <a:pt x="1478" y="1337"/>
                      <a:pt x="1478" y="1055"/>
                    </a:cubicBezTo>
                    <a:cubicBezTo>
                      <a:pt x="1478" y="282"/>
                      <a:pt x="1197" y="0"/>
                      <a:pt x="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18"/>
              <p:cNvSpPr/>
              <p:nvPr/>
            </p:nvSpPr>
            <p:spPr>
              <a:xfrm rot="10183708" flipH="1">
                <a:off x="8967664" y="126584"/>
                <a:ext cx="29923" cy="49746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990" extrusionOk="0">
                    <a:moveTo>
                      <a:pt x="620" y="0"/>
                    </a:moveTo>
                    <a:cubicBezTo>
                      <a:pt x="360" y="0"/>
                      <a:pt x="105" y="160"/>
                      <a:pt x="71" y="494"/>
                    </a:cubicBezTo>
                    <a:cubicBezTo>
                      <a:pt x="1" y="916"/>
                      <a:pt x="71" y="1338"/>
                      <a:pt x="282" y="1690"/>
                    </a:cubicBezTo>
                    <a:cubicBezTo>
                      <a:pt x="340" y="1863"/>
                      <a:pt x="541" y="1989"/>
                      <a:pt x="767" y="1989"/>
                    </a:cubicBezTo>
                    <a:cubicBezTo>
                      <a:pt x="816" y="1989"/>
                      <a:pt x="866" y="1984"/>
                      <a:pt x="915" y="1971"/>
                    </a:cubicBezTo>
                    <a:cubicBezTo>
                      <a:pt x="1197" y="1830"/>
                      <a:pt x="1197" y="1549"/>
                      <a:pt x="1197" y="1338"/>
                    </a:cubicBezTo>
                    <a:lnTo>
                      <a:pt x="1197" y="846"/>
                    </a:lnTo>
                    <a:lnTo>
                      <a:pt x="1197" y="564"/>
                    </a:lnTo>
                    <a:cubicBezTo>
                      <a:pt x="1197" y="195"/>
                      <a:pt x="906" y="0"/>
                      <a:pt x="6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18"/>
              <p:cNvSpPr/>
              <p:nvPr/>
            </p:nvSpPr>
            <p:spPr>
              <a:xfrm rot="10183708" flipH="1">
                <a:off x="8886944" y="160713"/>
                <a:ext cx="38697" cy="38722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549" extrusionOk="0">
                    <a:moveTo>
                      <a:pt x="704" y="1"/>
                    </a:moveTo>
                    <a:cubicBezTo>
                      <a:pt x="281" y="71"/>
                      <a:pt x="0" y="423"/>
                      <a:pt x="70" y="845"/>
                    </a:cubicBezTo>
                    <a:cubicBezTo>
                      <a:pt x="70" y="1267"/>
                      <a:pt x="422" y="1548"/>
                      <a:pt x="774" y="1548"/>
                    </a:cubicBezTo>
                    <a:cubicBezTo>
                      <a:pt x="1196" y="1478"/>
                      <a:pt x="1548" y="1126"/>
                      <a:pt x="1477" y="704"/>
                    </a:cubicBezTo>
                    <a:cubicBezTo>
                      <a:pt x="1477" y="282"/>
                      <a:pt x="1126" y="1"/>
                      <a:pt x="7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18"/>
              <p:cNvSpPr/>
              <p:nvPr/>
            </p:nvSpPr>
            <p:spPr>
              <a:xfrm rot="10183708" flipH="1">
                <a:off x="8664499" y="684619"/>
                <a:ext cx="42222" cy="3342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337" extrusionOk="0">
                    <a:moveTo>
                      <a:pt x="633" y="0"/>
                    </a:moveTo>
                    <a:cubicBezTo>
                      <a:pt x="282" y="0"/>
                      <a:pt x="0" y="352"/>
                      <a:pt x="0" y="704"/>
                    </a:cubicBezTo>
                    <a:cubicBezTo>
                      <a:pt x="71" y="1126"/>
                      <a:pt x="493" y="1337"/>
                      <a:pt x="1056" y="1337"/>
                    </a:cubicBezTo>
                    <a:cubicBezTo>
                      <a:pt x="1337" y="1266"/>
                      <a:pt x="1689" y="1126"/>
                      <a:pt x="1689" y="774"/>
                    </a:cubicBezTo>
                    <a:cubicBezTo>
                      <a:pt x="1689" y="422"/>
                      <a:pt x="1056" y="0"/>
                      <a:pt x="6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18"/>
              <p:cNvSpPr/>
              <p:nvPr/>
            </p:nvSpPr>
            <p:spPr>
              <a:xfrm rot="10183708" flipH="1">
                <a:off x="8895814" y="281918"/>
                <a:ext cx="40472" cy="3869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548" extrusionOk="0">
                    <a:moveTo>
                      <a:pt x="563" y="0"/>
                    </a:moveTo>
                    <a:cubicBezTo>
                      <a:pt x="211" y="0"/>
                      <a:pt x="0" y="352"/>
                      <a:pt x="71" y="704"/>
                    </a:cubicBezTo>
                    <a:cubicBezTo>
                      <a:pt x="141" y="1196"/>
                      <a:pt x="563" y="1548"/>
                      <a:pt x="1056" y="1548"/>
                    </a:cubicBezTo>
                    <a:cubicBezTo>
                      <a:pt x="1407" y="1548"/>
                      <a:pt x="1618" y="1266"/>
                      <a:pt x="1618" y="915"/>
                    </a:cubicBezTo>
                    <a:cubicBezTo>
                      <a:pt x="1478" y="422"/>
                      <a:pt x="1056" y="70"/>
                      <a:pt x="5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18"/>
              <p:cNvSpPr/>
              <p:nvPr/>
            </p:nvSpPr>
            <p:spPr>
              <a:xfrm rot="10183708" flipH="1">
                <a:off x="8825232" y="3346"/>
                <a:ext cx="40472" cy="33672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347" extrusionOk="0">
                    <a:moveTo>
                      <a:pt x="563" y="1"/>
                    </a:moveTo>
                    <a:cubicBezTo>
                      <a:pt x="211" y="1"/>
                      <a:pt x="0" y="282"/>
                      <a:pt x="70" y="634"/>
                    </a:cubicBezTo>
                    <a:cubicBezTo>
                      <a:pt x="135" y="1019"/>
                      <a:pt x="493" y="1346"/>
                      <a:pt x="929" y="1346"/>
                    </a:cubicBezTo>
                    <a:cubicBezTo>
                      <a:pt x="971" y="1346"/>
                      <a:pt x="1013" y="1343"/>
                      <a:pt x="1055" y="1337"/>
                    </a:cubicBezTo>
                    <a:cubicBezTo>
                      <a:pt x="1407" y="1337"/>
                      <a:pt x="1618" y="1126"/>
                      <a:pt x="1618" y="845"/>
                    </a:cubicBezTo>
                    <a:cubicBezTo>
                      <a:pt x="1618" y="493"/>
                      <a:pt x="915" y="1"/>
                      <a:pt x="5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18"/>
              <p:cNvSpPr/>
              <p:nvPr/>
            </p:nvSpPr>
            <p:spPr>
              <a:xfrm rot="10183708" flipH="1">
                <a:off x="8748126" y="539304"/>
                <a:ext cx="36947" cy="44322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773" extrusionOk="0">
                    <a:moveTo>
                      <a:pt x="625" y="0"/>
                    </a:moveTo>
                    <a:cubicBezTo>
                      <a:pt x="543" y="0"/>
                      <a:pt x="452" y="24"/>
                      <a:pt x="352" y="74"/>
                    </a:cubicBezTo>
                    <a:cubicBezTo>
                      <a:pt x="141" y="144"/>
                      <a:pt x="1" y="425"/>
                      <a:pt x="1" y="707"/>
                    </a:cubicBezTo>
                    <a:cubicBezTo>
                      <a:pt x="1" y="988"/>
                      <a:pt x="212" y="1059"/>
                      <a:pt x="493" y="1059"/>
                    </a:cubicBezTo>
                    <a:cubicBezTo>
                      <a:pt x="530" y="1046"/>
                      <a:pt x="566" y="1040"/>
                      <a:pt x="598" y="1040"/>
                    </a:cubicBezTo>
                    <a:cubicBezTo>
                      <a:pt x="752" y="1040"/>
                      <a:pt x="857" y="1166"/>
                      <a:pt x="915" y="1340"/>
                    </a:cubicBezTo>
                    <a:cubicBezTo>
                      <a:pt x="915" y="1528"/>
                      <a:pt x="915" y="1773"/>
                      <a:pt x="1116" y="1773"/>
                    </a:cubicBezTo>
                    <a:cubicBezTo>
                      <a:pt x="1140" y="1773"/>
                      <a:pt x="1166" y="1769"/>
                      <a:pt x="1196" y="1762"/>
                    </a:cubicBezTo>
                    <a:cubicBezTo>
                      <a:pt x="1478" y="1692"/>
                      <a:pt x="1478" y="1410"/>
                      <a:pt x="1478" y="1129"/>
                    </a:cubicBezTo>
                    <a:cubicBezTo>
                      <a:pt x="1337" y="847"/>
                      <a:pt x="1196" y="496"/>
                      <a:pt x="985" y="214"/>
                    </a:cubicBezTo>
                    <a:cubicBezTo>
                      <a:pt x="895" y="78"/>
                      <a:pt x="774" y="0"/>
                      <a:pt x="6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18"/>
              <p:cNvSpPr/>
              <p:nvPr/>
            </p:nvSpPr>
            <p:spPr>
              <a:xfrm rot="10183708" flipH="1">
                <a:off x="8994480" y="506275"/>
                <a:ext cx="42247" cy="3019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208" extrusionOk="0">
                    <a:moveTo>
                      <a:pt x="764" y="1"/>
                    </a:moveTo>
                    <a:cubicBezTo>
                      <a:pt x="721" y="1"/>
                      <a:pt x="678" y="4"/>
                      <a:pt x="634" y="11"/>
                    </a:cubicBezTo>
                    <a:cubicBezTo>
                      <a:pt x="282" y="11"/>
                      <a:pt x="1" y="293"/>
                      <a:pt x="71" y="645"/>
                    </a:cubicBezTo>
                    <a:cubicBezTo>
                      <a:pt x="142" y="1067"/>
                      <a:pt x="493" y="1207"/>
                      <a:pt x="986" y="1207"/>
                    </a:cubicBezTo>
                    <a:cubicBezTo>
                      <a:pt x="1338" y="1207"/>
                      <a:pt x="1689" y="1137"/>
                      <a:pt x="1619" y="645"/>
                    </a:cubicBezTo>
                    <a:cubicBezTo>
                      <a:pt x="1493" y="266"/>
                      <a:pt x="1140" y="1"/>
                      <a:pt x="7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18"/>
              <p:cNvSpPr/>
              <p:nvPr/>
            </p:nvSpPr>
            <p:spPr>
              <a:xfrm rot="10183708" flipH="1">
                <a:off x="8849661" y="1005741"/>
                <a:ext cx="33422" cy="35197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408" extrusionOk="0">
                    <a:moveTo>
                      <a:pt x="703" y="1"/>
                    </a:moveTo>
                    <a:cubicBezTo>
                      <a:pt x="352" y="1"/>
                      <a:pt x="0" y="353"/>
                      <a:pt x="70" y="775"/>
                    </a:cubicBezTo>
                    <a:cubicBezTo>
                      <a:pt x="70" y="1127"/>
                      <a:pt x="211" y="1408"/>
                      <a:pt x="703" y="1408"/>
                    </a:cubicBezTo>
                    <a:cubicBezTo>
                      <a:pt x="1055" y="1408"/>
                      <a:pt x="1337" y="1056"/>
                      <a:pt x="1337" y="704"/>
                    </a:cubicBezTo>
                    <a:cubicBezTo>
                      <a:pt x="1266" y="353"/>
                      <a:pt x="1196" y="71"/>
                      <a:pt x="7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18"/>
              <p:cNvSpPr/>
              <p:nvPr/>
            </p:nvSpPr>
            <p:spPr>
              <a:xfrm rot="10183708" flipH="1">
                <a:off x="8521766" y="162590"/>
                <a:ext cx="26423" cy="36072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1443" extrusionOk="0">
                    <a:moveTo>
                      <a:pt x="501" y="0"/>
                    </a:moveTo>
                    <a:cubicBezTo>
                      <a:pt x="475" y="0"/>
                      <a:pt x="449" y="3"/>
                      <a:pt x="423" y="8"/>
                    </a:cubicBezTo>
                    <a:cubicBezTo>
                      <a:pt x="1" y="8"/>
                      <a:pt x="1" y="290"/>
                      <a:pt x="1" y="641"/>
                    </a:cubicBezTo>
                    <a:cubicBezTo>
                      <a:pt x="1" y="1068"/>
                      <a:pt x="213" y="1443"/>
                      <a:pt x="498" y="1443"/>
                    </a:cubicBezTo>
                    <a:cubicBezTo>
                      <a:pt x="542" y="1443"/>
                      <a:pt x="587" y="1434"/>
                      <a:pt x="634" y="1415"/>
                    </a:cubicBezTo>
                    <a:cubicBezTo>
                      <a:pt x="1056" y="1345"/>
                      <a:pt x="1056" y="1063"/>
                      <a:pt x="1056" y="712"/>
                    </a:cubicBezTo>
                    <a:cubicBezTo>
                      <a:pt x="1056" y="386"/>
                      <a:pt x="815" y="0"/>
                      <a:pt x="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18"/>
              <p:cNvSpPr/>
              <p:nvPr/>
            </p:nvSpPr>
            <p:spPr>
              <a:xfrm rot="10183708" flipH="1">
                <a:off x="8860609" y="526033"/>
                <a:ext cx="35197" cy="30273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211" extrusionOk="0">
                    <a:moveTo>
                      <a:pt x="774" y="1"/>
                    </a:moveTo>
                    <a:cubicBezTo>
                      <a:pt x="352" y="1"/>
                      <a:pt x="0" y="352"/>
                      <a:pt x="0" y="775"/>
                    </a:cubicBezTo>
                    <a:cubicBezTo>
                      <a:pt x="0" y="1019"/>
                      <a:pt x="212" y="1210"/>
                      <a:pt x="453" y="1210"/>
                    </a:cubicBezTo>
                    <a:cubicBezTo>
                      <a:pt x="489" y="1210"/>
                      <a:pt x="526" y="1206"/>
                      <a:pt x="563" y="1197"/>
                    </a:cubicBezTo>
                    <a:cubicBezTo>
                      <a:pt x="915" y="1197"/>
                      <a:pt x="1407" y="845"/>
                      <a:pt x="1337" y="493"/>
                    </a:cubicBezTo>
                    <a:cubicBezTo>
                      <a:pt x="1337" y="141"/>
                      <a:pt x="1055" y="1"/>
                      <a:pt x="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18"/>
              <p:cNvSpPr/>
              <p:nvPr/>
            </p:nvSpPr>
            <p:spPr>
              <a:xfrm rot="10183708" flipH="1">
                <a:off x="8921430" y="1176764"/>
                <a:ext cx="33447" cy="31948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278" extrusionOk="0">
                    <a:moveTo>
                      <a:pt x="602" y="0"/>
                    </a:moveTo>
                    <a:cubicBezTo>
                      <a:pt x="566" y="0"/>
                      <a:pt x="530" y="4"/>
                      <a:pt x="493" y="11"/>
                    </a:cubicBezTo>
                    <a:cubicBezTo>
                      <a:pt x="142" y="81"/>
                      <a:pt x="1" y="433"/>
                      <a:pt x="71" y="714"/>
                    </a:cubicBezTo>
                    <a:cubicBezTo>
                      <a:pt x="142" y="1066"/>
                      <a:pt x="423" y="1277"/>
                      <a:pt x="775" y="1277"/>
                    </a:cubicBezTo>
                    <a:cubicBezTo>
                      <a:pt x="1127" y="1207"/>
                      <a:pt x="1338" y="925"/>
                      <a:pt x="1267" y="644"/>
                    </a:cubicBezTo>
                    <a:cubicBezTo>
                      <a:pt x="1204" y="266"/>
                      <a:pt x="915" y="0"/>
                      <a:pt x="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18"/>
              <p:cNvSpPr/>
              <p:nvPr/>
            </p:nvSpPr>
            <p:spPr>
              <a:xfrm rot="10183708" flipH="1">
                <a:off x="8957001" y="1191859"/>
                <a:ext cx="28173" cy="36947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78" extrusionOk="0">
                    <a:moveTo>
                      <a:pt x="704" y="0"/>
                    </a:moveTo>
                    <a:cubicBezTo>
                      <a:pt x="423" y="0"/>
                      <a:pt x="1" y="774"/>
                      <a:pt x="1" y="1126"/>
                    </a:cubicBezTo>
                    <a:cubicBezTo>
                      <a:pt x="1" y="1337"/>
                      <a:pt x="212" y="1477"/>
                      <a:pt x="423" y="1477"/>
                    </a:cubicBezTo>
                    <a:cubicBezTo>
                      <a:pt x="845" y="1477"/>
                      <a:pt x="1126" y="1126"/>
                      <a:pt x="1126" y="774"/>
                    </a:cubicBezTo>
                    <a:cubicBezTo>
                      <a:pt x="1056" y="492"/>
                      <a:pt x="915" y="70"/>
                      <a:pt x="7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18"/>
              <p:cNvSpPr/>
              <p:nvPr/>
            </p:nvSpPr>
            <p:spPr>
              <a:xfrm rot="10183708" flipH="1">
                <a:off x="8749878" y="97249"/>
                <a:ext cx="33447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311" extrusionOk="0">
                    <a:moveTo>
                      <a:pt x="848" y="0"/>
                    </a:moveTo>
                    <a:cubicBezTo>
                      <a:pt x="781" y="0"/>
                      <a:pt x="709" y="14"/>
                      <a:pt x="634" y="45"/>
                    </a:cubicBezTo>
                    <a:cubicBezTo>
                      <a:pt x="282" y="115"/>
                      <a:pt x="1" y="467"/>
                      <a:pt x="71" y="889"/>
                    </a:cubicBezTo>
                    <a:cubicBezTo>
                      <a:pt x="142" y="1170"/>
                      <a:pt x="423" y="1311"/>
                      <a:pt x="634" y="1311"/>
                    </a:cubicBezTo>
                    <a:cubicBezTo>
                      <a:pt x="1056" y="1240"/>
                      <a:pt x="1337" y="818"/>
                      <a:pt x="1337" y="467"/>
                    </a:cubicBezTo>
                    <a:cubicBezTo>
                      <a:pt x="1282" y="190"/>
                      <a:pt x="109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18"/>
              <p:cNvSpPr/>
              <p:nvPr/>
            </p:nvSpPr>
            <p:spPr>
              <a:xfrm rot="10183708" flipH="1">
                <a:off x="9037738" y="690995"/>
                <a:ext cx="33447" cy="30248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210" extrusionOk="0">
                    <a:moveTo>
                      <a:pt x="690" y="1"/>
                    </a:moveTo>
                    <a:cubicBezTo>
                      <a:pt x="488" y="1"/>
                      <a:pt x="296" y="131"/>
                      <a:pt x="141" y="337"/>
                    </a:cubicBezTo>
                    <a:cubicBezTo>
                      <a:pt x="1" y="548"/>
                      <a:pt x="71" y="830"/>
                      <a:pt x="282" y="1041"/>
                    </a:cubicBezTo>
                    <a:cubicBezTo>
                      <a:pt x="385" y="1144"/>
                      <a:pt x="563" y="1209"/>
                      <a:pt x="734" y="1209"/>
                    </a:cubicBezTo>
                    <a:cubicBezTo>
                      <a:pt x="797" y="1209"/>
                      <a:pt x="859" y="1200"/>
                      <a:pt x="915" y="1181"/>
                    </a:cubicBezTo>
                    <a:cubicBezTo>
                      <a:pt x="1056" y="1041"/>
                      <a:pt x="1126" y="900"/>
                      <a:pt x="1197" y="689"/>
                    </a:cubicBezTo>
                    <a:cubicBezTo>
                      <a:pt x="1337" y="408"/>
                      <a:pt x="1197" y="126"/>
                      <a:pt x="915" y="56"/>
                    </a:cubicBezTo>
                    <a:cubicBezTo>
                      <a:pt x="840" y="18"/>
                      <a:pt x="764" y="1"/>
                      <a:pt x="6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18"/>
              <p:cNvSpPr/>
              <p:nvPr/>
            </p:nvSpPr>
            <p:spPr>
              <a:xfrm rot="10183708" flipH="1">
                <a:off x="8887635" y="725673"/>
                <a:ext cx="29923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141" extrusionOk="0">
                    <a:moveTo>
                      <a:pt x="788" y="1"/>
                    </a:moveTo>
                    <a:cubicBezTo>
                      <a:pt x="760" y="1"/>
                      <a:pt x="732" y="5"/>
                      <a:pt x="704" y="14"/>
                    </a:cubicBezTo>
                    <a:cubicBezTo>
                      <a:pt x="352" y="14"/>
                      <a:pt x="71" y="366"/>
                      <a:pt x="0" y="718"/>
                    </a:cubicBezTo>
                    <a:cubicBezTo>
                      <a:pt x="0" y="929"/>
                      <a:pt x="282" y="1140"/>
                      <a:pt x="493" y="1140"/>
                    </a:cubicBezTo>
                    <a:cubicBezTo>
                      <a:pt x="845" y="1070"/>
                      <a:pt x="1126" y="718"/>
                      <a:pt x="1196" y="366"/>
                    </a:cubicBezTo>
                    <a:cubicBezTo>
                      <a:pt x="1135" y="183"/>
                      <a:pt x="969" y="1"/>
                      <a:pt x="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18"/>
              <p:cNvSpPr/>
              <p:nvPr/>
            </p:nvSpPr>
            <p:spPr>
              <a:xfrm rot="10183708" flipH="1">
                <a:off x="8968949" y="323868"/>
                <a:ext cx="26398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140" extrusionOk="0">
                    <a:moveTo>
                      <a:pt x="601" y="1"/>
                    </a:moveTo>
                    <a:cubicBezTo>
                      <a:pt x="565" y="1"/>
                      <a:pt x="529" y="5"/>
                      <a:pt x="493" y="14"/>
                    </a:cubicBezTo>
                    <a:cubicBezTo>
                      <a:pt x="141" y="14"/>
                      <a:pt x="0" y="366"/>
                      <a:pt x="0" y="648"/>
                    </a:cubicBezTo>
                    <a:cubicBezTo>
                      <a:pt x="0" y="929"/>
                      <a:pt x="141" y="1140"/>
                      <a:pt x="422" y="1140"/>
                    </a:cubicBezTo>
                    <a:cubicBezTo>
                      <a:pt x="774" y="1140"/>
                      <a:pt x="1055" y="859"/>
                      <a:pt x="1055" y="507"/>
                    </a:cubicBezTo>
                    <a:cubicBezTo>
                      <a:pt x="1055" y="201"/>
                      <a:pt x="842" y="1"/>
                      <a:pt x="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18"/>
              <p:cNvSpPr/>
              <p:nvPr/>
            </p:nvSpPr>
            <p:spPr>
              <a:xfrm rot="10183708" flipH="1">
                <a:off x="8981000" y="1554811"/>
                <a:ext cx="26398" cy="26673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067" extrusionOk="0">
                    <a:moveTo>
                      <a:pt x="474" y="0"/>
                    </a:moveTo>
                    <a:cubicBezTo>
                      <a:pt x="226" y="0"/>
                      <a:pt x="7" y="252"/>
                      <a:pt x="70" y="503"/>
                    </a:cubicBezTo>
                    <a:cubicBezTo>
                      <a:pt x="0" y="785"/>
                      <a:pt x="281" y="1066"/>
                      <a:pt x="633" y="1066"/>
                    </a:cubicBezTo>
                    <a:cubicBezTo>
                      <a:pt x="844" y="996"/>
                      <a:pt x="1055" y="785"/>
                      <a:pt x="1055" y="503"/>
                    </a:cubicBezTo>
                    <a:cubicBezTo>
                      <a:pt x="1055" y="252"/>
                      <a:pt x="886" y="0"/>
                      <a:pt x="649" y="0"/>
                    </a:cubicBezTo>
                    <a:cubicBezTo>
                      <a:pt x="621" y="0"/>
                      <a:pt x="593" y="4"/>
                      <a:pt x="563" y="11"/>
                    </a:cubicBezTo>
                    <a:cubicBezTo>
                      <a:pt x="533" y="4"/>
                      <a:pt x="50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18"/>
              <p:cNvSpPr/>
              <p:nvPr/>
            </p:nvSpPr>
            <p:spPr>
              <a:xfrm rot="10183708" flipH="1">
                <a:off x="8631259" y="477527"/>
                <a:ext cx="26398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916" extrusionOk="0">
                    <a:moveTo>
                      <a:pt x="634" y="1"/>
                    </a:moveTo>
                    <a:cubicBezTo>
                      <a:pt x="282" y="1"/>
                      <a:pt x="71" y="212"/>
                      <a:pt x="0" y="493"/>
                    </a:cubicBezTo>
                    <a:cubicBezTo>
                      <a:pt x="0" y="775"/>
                      <a:pt x="211" y="915"/>
                      <a:pt x="493" y="915"/>
                    </a:cubicBezTo>
                    <a:cubicBezTo>
                      <a:pt x="774" y="915"/>
                      <a:pt x="985" y="704"/>
                      <a:pt x="1056" y="423"/>
                    </a:cubicBezTo>
                    <a:cubicBezTo>
                      <a:pt x="1056" y="141"/>
                      <a:pt x="915" y="1"/>
                      <a:pt x="6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18"/>
              <p:cNvSpPr/>
              <p:nvPr/>
            </p:nvSpPr>
            <p:spPr>
              <a:xfrm rot="10183708" flipH="1">
                <a:off x="8481743" y="68228"/>
                <a:ext cx="29923" cy="19349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74" extrusionOk="0">
                    <a:moveTo>
                      <a:pt x="493" y="0"/>
                    </a:moveTo>
                    <a:cubicBezTo>
                      <a:pt x="212" y="0"/>
                      <a:pt x="1" y="70"/>
                      <a:pt x="1" y="422"/>
                    </a:cubicBezTo>
                    <a:cubicBezTo>
                      <a:pt x="71" y="774"/>
                      <a:pt x="353" y="774"/>
                      <a:pt x="634" y="774"/>
                    </a:cubicBezTo>
                    <a:cubicBezTo>
                      <a:pt x="845" y="704"/>
                      <a:pt x="1197" y="774"/>
                      <a:pt x="1197" y="422"/>
                    </a:cubicBezTo>
                    <a:cubicBezTo>
                      <a:pt x="1126" y="0"/>
                      <a:pt x="704" y="0"/>
                      <a:pt x="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18"/>
              <p:cNvSpPr/>
              <p:nvPr/>
            </p:nvSpPr>
            <p:spPr>
              <a:xfrm rot="10183708" flipH="1">
                <a:off x="8997551" y="1400669"/>
                <a:ext cx="107292" cy="51346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2054" extrusionOk="0">
                    <a:moveTo>
                      <a:pt x="3794" y="0"/>
                    </a:moveTo>
                    <a:cubicBezTo>
                      <a:pt x="3705" y="0"/>
                      <a:pt x="3611" y="16"/>
                      <a:pt x="3518" y="40"/>
                    </a:cubicBezTo>
                    <a:cubicBezTo>
                      <a:pt x="3447" y="110"/>
                      <a:pt x="3377" y="180"/>
                      <a:pt x="3166" y="251"/>
                    </a:cubicBezTo>
                    <a:cubicBezTo>
                      <a:pt x="3085" y="231"/>
                      <a:pt x="3005" y="222"/>
                      <a:pt x="2924" y="222"/>
                    </a:cubicBezTo>
                    <a:cubicBezTo>
                      <a:pt x="2439" y="222"/>
                      <a:pt x="1940" y="532"/>
                      <a:pt x="1337" y="532"/>
                    </a:cubicBezTo>
                    <a:cubicBezTo>
                      <a:pt x="915" y="602"/>
                      <a:pt x="563" y="743"/>
                      <a:pt x="282" y="1095"/>
                    </a:cubicBezTo>
                    <a:cubicBezTo>
                      <a:pt x="71" y="1235"/>
                      <a:pt x="0" y="1587"/>
                      <a:pt x="211" y="1798"/>
                    </a:cubicBezTo>
                    <a:cubicBezTo>
                      <a:pt x="264" y="1957"/>
                      <a:pt x="435" y="2036"/>
                      <a:pt x="637" y="2036"/>
                    </a:cubicBezTo>
                    <a:cubicBezTo>
                      <a:pt x="704" y="2036"/>
                      <a:pt x="774" y="2027"/>
                      <a:pt x="844" y="2009"/>
                    </a:cubicBezTo>
                    <a:cubicBezTo>
                      <a:pt x="1055" y="1869"/>
                      <a:pt x="1302" y="1798"/>
                      <a:pt x="1557" y="1798"/>
                    </a:cubicBezTo>
                    <a:cubicBezTo>
                      <a:pt x="1812" y="1798"/>
                      <a:pt x="2075" y="1869"/>
                      <a:pt x="2322" y="2009"/>
                    </a:cubicBezTo>
                    <a:cubicBezTo>
                      <a:pt x="2397" y="2039"/>
                      <a:pt x="2472" y="2053"/>
                      <a:pt x="2545" y="2053"/>
                    </a:cubicBezTo>
                    <a:cubicBezTo>
                      <a:pt x="2814" y="2053"/>
                      <a:pt x="3055" y="1864"/>
                      <a:pt x="3166" y="1587"/>
                    </a:cubicBezTo>
                    <a:cubicBezTo>
                      <a:pt x="3306" y="1235"/>
                      <a:pt x="3518" y="1024"/>
                      <a:pt x="3869" y="884"/>
                    </a:cubicBezTo>
                    <a:cubicBezTo>
                      <a:pt x="4151" y="813"/>
                      <a:pt x="4291" y="602"/>
                      <a:pt x="4221" y="251"/>
                    </a:cubicBezTo>
                    <a:cubicBezTo>
                      <a:pt x="4127" y="63"/>
                      <a:pt x="3971" y="0"/>
                      <a:pt x="3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34" name="Google Shape;12134;p18"/>
              <p:cNvGrpSpPr/>
              <p:nvPr/>
            </p:nvGrpSpPr>
            <p:grpSpPr>
              <a:xfrm flipH="1">
                <a:off x="8249632" y="112777"/>
                <a:ext cx="343398" cy="333764"/>
                <a:chOff x="1103345" y="2653993"/>
                <a:chExt cx="520458" cy="505933"/>
              </a:xfrm>
            </p:grpSpPr>
            <p:sp>
              <p:nvSpPr>
                <p:cNvPr id="12135" name="Google Shape;12135;p18"/>
                <p:cNvSpPr/>
                <p:nvPr/>
              </p:nvSpPr>
              <p:spPr>
                <a:xfrm>
                  <a:off x="1103345" y="2653993"/>
                  <a:ext cx="520458" cy="50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1" h="5095" extrusionOk="0">
                      <a:moveTo>
                        <a:pt x="1841" y="0"/>
                      </a:moveTo>
                      <a:cubicBezTo>
                        <a:pt x="1799" y="0"/>
                        <a:pt x="1757" y="5"/>
                        <a:pt x="1714" y="14"/>
                      </a:cubicBezTo>
                      <a:lnTo>
                        <a:pt x="1670" y="23"/>
                      </a:lnTo>
                      <a:cubicBezTo>
                        <a:pt x="1617" y="32"/>
                        <a:pt x="1572" y="50"/>
                        <a:pt x="1528" y="77"/>
                      </a:cubicBezTo>
                      <a:cubicBezTo>
                        <a:pt x="1483" y="94"/>
                        <a:pt x="1439" y="112"/>
                        <a:pt x="1395" y="148"/>
                      </a:cubicBezTo>
                      <a:lnTo>
                        <a:pt x="1359" y="174"/>
                      </a:lnTo>
                      <a:cubicBezTo>
                        <a:pt x="1199" y="290"/>
                        <a:pt x="1110" y="485"/>
                        <a:pt x="1119" y="681"/>
                      </a:cubicBezTo>
                      <a:lnTo>
                        <a:pt x="1128" y="983"/>
                      </a:lnTo>
                      <a:cubicBezTo>
                        <a:pt x="1137" y="1213"/>
                        <a:pt x="1235" y="1444"/>
                        <a:pt x="1386" y="1613"/>
                      </a:cubicBezTo>
                      <a:lnTo>
                        <a:pt x="1599" y="1862"/>
                      </a:lnTo>
                      <a:cubicBezTo>
                        <a:pt x="1664" y="1941"/>
                        <a:pt x="1757" y="1985"/>
                        <a:pt x="1856" y="1985"/>
                      </a:cubicBezTo>
                      <a:cubicBezTo>
                        <a:pt x="1880" y="1985"/>
                        <a:pt x="1904" y="1982"/>
                        <a:pt x="1928" y="1977"/>
                      </a:cubicBezTo>
                      <a:cubicBezTo>
                        <a:pt x="1942" y="1974"/>
                        <a:pt x="1958" y="1972"/>
                        <a:pt x="1973" y="1972"/>
                      </a:cubicBezTo>
                      <a:cubicBezTo>
                        <a:pt x="2030" y="1972"/>
                        <a:pt x="2088" y="1997"/>
                        <a:pt x="2123" y="2039"/>
                      </a:cubicBezTo>
                      <a:lnTo>
                        <a:pt x="2212" y="2128"/>
                      </a:lnTo>
                      <a:cubicBezTo>
                        <a:pt x="2238" y="2164"/>
                        <a:pt x="2247" y="2208"/>
                        <a:pt x="2230" y="2253"/>
                      </a:cubicBezTo>
                      <a:lnTo>
                        <a:pt x="2212" y="2279"/>
                      </a:lnTo>
                      <a:cubicBezTo>
                        <a:pt x="2185" y="2315"/>
                        <a:pt x="2150" y="2333"/>
                        <a:pt x="2105" y="2333"/>
                      </a:cubicBezTo>
                      <a:lnTo>
                        <a:pt x="1981" y="2306"/>
                      </a:lnTo>
                      <a:cubicBezTo>
                        <a:pt x="1901" y="2297"/>
                        <a:pt x="1839" y="2253"/>
                        <a:pt x="1812" y="2182"/>
                      </a:cubicBezTo>
                      <a:cubicBezTo>
                        <a:pt x="1768" y="2066"/>
                        <a:pt x="1661" y="1986"/>
                        <a:pt x="1546" y="1968"/>
                      </a:cubicBezTo>
                      <a:lnTo>
                        <a:pt x="1217" y="1924"/>
                      </a:lnTo>
                      <a:cubicBezTo>
                        <a:pt x="1178" y="1920"/>
                        <a:pt x="1139" y="1917"/>
                        <a:pt x="1099" y="1917"/>
                      </a:cubicBezTo>
                      <a:cubicBezTo>
                        <a:pt x="908" y="1917"/>
                        <a:pt x="720" y="1970"/>
                        <a:pt x="551" y="2066"/>
                      </a:cubicBezTo>
                      <a:lnTo>
                        <a:pt x="293" y="2226"/>
                      </a:lnTo>
                      <a:cubicBezTo>
                        <a:pt x="125" y="2324"/>
                        <a:pt x="18" y="2510"/>
                        <a:pt x="9" y="2706"/>
                      </a:cubicBezTo>
                      <a:lnTo>
                        <a:pt x="9" y="2750"/>
                      </a:lnTo>
                      <a:cubicBezTo>
                        <a:pt x="0" y="2803"/>
                        <a:pt x="9" y="2848"/>
                        <a:pt x="18" y="2901"/>
                      </a:cubicBezTo>
                      <a:cubicBezTo>
                        <a:pt x="27" y="2945"/>
                        <a:pt x="36" y="2999"/>
                        <a:pt x="54" y="3043"/>
                      </a:cubicBezTo>
                      <a:lnTo>
                        <a:pt x="71" y="3088"/>
                      </a:lnTo>
                      <a:cubicBezTo>
                        <a:pt x="142" y="3274"/>
                        <a:pt x="302" y="3407"/>
                        <a:pt x="498" y="3452"/>
                      </a:cubicBezTo>
                      <a:lnTo>
                        <a:pt x="791" y="3514"/>
                      </a:lnTo>
                      <a:cubicBezTo>
                        <a:pt x="868" y="3532"/>
                        <a:pt x="946" y="3540"/>
                        <a:pt x="1023" y="3540"/>
                      </a:cubicBezTo>
                      <a:cubicBezTo>
                        <a:pt x="1179" y="3540"/>
                        <a:pt x="1333" y="3505"/>
                        <a:pt x="1475" y="3434"/>
                      </a:cubicBezTo>
                      <a:lnTo>
                        <a:pt x="1768" y="3292"/>
                      </a:lnTo>
                      <a:cubicBezTo>
                        <a:pt x="1874" y="3239"/>
                        <a:pt x="1945" y="3132"/>
                        <a:pt x="1954" y="3008"/>
                      </a:cubicBezTo>
                      <a:cubicBezTo>
                        <a:pt x="1963" y="2937"/>
                        <a:pt x="1999" y="2865"/>
                        <a:pt x="2070" y="2830"/>
                      </a:cubicBezTo>
                      <a:lnTo>
                        <a:pt x="2194" y="2759"/>
                      </a:lnTo>
                      <a:cubicBezTo>
                        <a:pt x="2207" y="2754"/>
                        <a:pt x="2223" y="2752"/>
                        <a:pt x="2240" y="2752"/>
                      </a:cubicBezTo>
                      <a:cubicBezTo>
                        <a:pt x="2256" y="2752"/>
                        <a:pt x="2274" y="2754"/>
                        <a:pt x="2292" y="2759"/>
                      </a:cubicBezTo>
                      <a:lnTo>
                        <a:pt x="2363" y="2803"/>
                      </a:lnTo>
                      <a:cubicBezTo>
                        <a:pt x="2416" y="2830"/>
                        <a:pt x="2434" y="2892"/>
                        <a:pt x="2407" y="2945"/>
                      </a:cubicBezTo>
                      <a:lnTo>
                        <a:pt x="2363" y="3025"/>
                      </a:lnTo>
                      <a:cubicBezTo>
                        <a:pt x="2327" y="3096"/>
                        <a:pt x="2256" y="3141"/>
                        <a:pt x="2185" y="3141"/>
                      </a:cubicBezTo>
                      <a:cubicBezTo>
                        <a:pt x="2061" y="3150"/>
                        <a:pt x="1945" y="3221"/>
                        <a:pt x="1892" y="3327"/>
                      </a:cubicBezTo>
                      <a:lnTo>
                        <a:pt x="1750" y="3620"/>
                      </a:lnTo>
                      <a:cubicBezTo>
                        <a:pt x="1643" y="3825"/>
                        <a:pt x="1608" y="4065"/>
                        <a:pt x="1661" y="4295"/>
                      </a:cubicBezTo>
                      <a:lnTo>
                        <a:pt x="1723" y="4597"/>
                      </a:lnTo>
                      <a:cubicBezTo>
                        <a:pt x="1759" y="4784"/>
                        <a:pt x="1892" y="4944"/>
                        <a:pt x="2079" y="5024"/>
                      </a:cubicBezTo>
                      <a:lnTo>
                        <a:pt x="2123" y="5041"/>
                      </a:lnTo>
                      <a:cubicBezTo>
                        <a:pt x="2167" y="5059"/>
                        <a:pt x="2221" y="5068"/>
                        <a:pt x="2265" y="5077"/>
                      </a:cubicBezTo>
                      <a:cubicBezTo>
                        <a:pt x="2309" y="5086"/>
                        <a:pt x="2363" y="5095"/>
                        <a:pt x="2416" y="5095"/>
                      </a:cubicBezTo>
                      <a:lnTo>
                        <a:pt x="2460" y="5095"/>
                      </a:lnTo>
                      <a:cubicBezTo>
                        <a:pt x="2656" y="5086"/>
                        <a:pt x="2842" y="4979"/>
                        <a:pt x="2940" y="4811"/>
                      </a:cubicBezTo>
                      <a:lnTo>
                        <a:pt x="3109" y="4553"/>
                      </a:lnTo>
                      <a:cubicBezTo>
                        <a:pt x="3224" y="4358"/>
                        <a:pt x="3278" y="4118"/>
                        <a:pt x="3251" y="3887"/>
                      </a:cubicBezTo>
                      <a:lnTo>
                        <a:pt x="3215" y="3567"/>
                      </a:lnTo>
                      <a:cubicBezTo>
                        <a:pt x="3198" y="3443"/>
                        <a:pt x="3118" y="3336"/>
                        <a:pt x="3011" y="3292"/>
                      </a:cubicBezTo>
                      <a:cubicBezTo>
                        <a:pt x="2940" y="3265"/>
                        <a:pt x="2887" y="3203"/>
                        <a:pt x="2878" y="3123"/>
                      </a:cubicBezTo>
                      <a:lnTo>
                        <a:pt x="2860" y="2999"/>
                      </a:lnTo>
                      <a:cubicBezTo>
                        <a:pt x="2851" y="2954"/>
                        <a:pt x="2869" y="2910"/>
                        <a:pt x="2913" y="2892"/>
                      </a:cubicBezTo>
                      <a:lnTo>
                        <a:pt x="2984" y="2848"/>
                      </a:lnTo>
                      <a:cubicBezTo>
                        <a:pt x="3002" y="2837"/>
                        <a:pt x="3021" y="2832"/>
                        <a:pt x="3039" y="2832"/>
                      </a:cubicBezTo>
                      <a:cubicBezTo>
                        <a:pt x="3067" y="2832"/>
                        <a:pt x="3093" y="2844"/>
                        <a:pt x="3109" y="2865"/>
                      </a:cubicBezTo>
                      <a:lnTo>
                        <a:pt x="3198" y="2954"/>
                      </a:lnTo>
                      <a:cubicBezTo>
                        <a:pt x="3251" y="3008"/>
                        <a:pt x="3269" y="3079"/>
                        <a:pt x="3251" y="3159"/>
                      </a:cubicBezTo>
                      <a:cubicBezTo>
                        <a:pt x="3215" y="3274"/>
                        <a:pt x="3242" y="3398"/>
                        <a:pt x="3331" y="3487"/>
                      </a:cubicBezTo>
                      <a:lnTo>
                        <a:pt x="3571" y="3718"/>
                      </a:lnTo>
                      <a:cubicBezTo>
                        <a:pt x="3731" y="3887"/>
                        <a:pt x="3953" y="3985"/>
                        <a:pt x="4184" y="4011"/>
                      </a:cubicBezTo>
                      <a:lnTo>
                        <a:pt x="4485" y="4047"/>
                      </a:lnTo>
                      <a:cubicBezTo>
                        <a:pt x="4503" y="4048"/>
                        <a:pt x="4521" y="4049"/>
                        <a:pt x="4539" y="4049"/>
                      </a:cubicBezTo>
                      <a:cubicBezTo>
                        <a:pt x="4716" y="4049"/>
                        <a:pt x="4889" y="3971"/>
                        <a:pt x="5010" y="3834"/>
                      </a:cubicBezTo>
                      <a:lnTo>
                        <a:pt x="5036" y="3798"/>
                      </a:lnTo>
                      <a:cubicBezTo>
                        <a:pt x="5072" y="3763"/>
                        <a:pt x="5098" y="3718"/>
                        <a:pt x="5116" y="3674"/>
                      </a:cubicBezTo>
                      <a:cubicBezTo>
                        <a:pt x="5143" y="3629"/>
                        <a:pt x="5161" y="3585"/>
                        <a:pt x="5178" y="3532"/>
                      </a:cubicBezTo>
                      <a:lnTo>
                        <a:pt x="5187" y="3487"/>
                      </a:lnTo>
                      <a:cubicBezTo>
                        <a:pt x="5240" y="3301"/>
                        <a:pt x="5196" y="3096"/>
                        <a:pt x="5072" y="2945"/>
                      </a:cubicBezTo>
                      <a:lnTo>
                        <a:pt x="4876" y="2714"/>
                      </a:lnTo>
                      <a:cubicBezTo>
                        <a:pt x="4716" y="2537"/>
                        <a:pt x="4512" y="2413"/>
                        <a:pt x="4281" y="2368"/>
                      </a:cubicBezTo>
                      <a:lnTo>
                        <a:pt x="3961" y="2306"/>
                      </a:lnTo>
                      <a:cubicBezTo>
                        <a:pt x="3937" y="2301"/>
                        <a:pt x="3913" y="2298"/>
                        <a:pt x="3889" y="2298"/>
                      </a:cubicBezTo>
                      <a:cubicBezTo>
                        <a:pt x="3790" y="2298"/>
                        <a:pt x="3697" y="2341"/>
                        <a:pt x="3633" y="2413"/>
                      </a:cubicBezTo>
                      <a:cubicBezTo>
                        <a:pt x="3598" y="2462"/>
                        <a:pt x="3540" y="2489"/>
                        <a:pt x="3482" y="2489"/>
                      </a:cubicBezTo>
                      <a:cubicBezTo>
                        <a:pt x="3467" y="2489"/>
                        <a:pt x="3452" y="2487"/>
                        <a:pt x="3437" y="2484"/>
                      </a:cubicBezTo>
                      <a:lnTo>
                        <a:pt x="3331" y="2466"/>
                      </a:lnTo>
                      <a:cubicBezTo>
                        <a:pt x="3286" y="2457"/>
                        <a:pt x="3251" y="2421"/>
                        <a:pt x="3242" y="2377"/>
                      </a:cubicBezTo>
                      <a:cubicBezTo>
                        <a:pt x="3242" y="2333"/>
                        <a:pt x="3260" y="2297"/>
                        <a:pt x="3295" y="2279"/>
                      </a:cubicBezTo>
                      <a:lnTo>
                        <a:pt x="3402" y="2208"/>
                      </a:lnTo>
                      <a:cubicBezTo>
                        <a:pt x="3435" y="2185"/>
                        <a:pt x="3473" y="2174"/>
                        <a:pt x="3511" y="2174"/>
                      </a:cubicBezTo>
                      <a:cubicBezTo>
                        <a:pt x="3546" y="2174"/>
                        <a:pt x="3582" y="2183"/>
                        <a:pt x="3615" y="2199"/>
                      </a:cubicBezTo>
                      <a:cubicBezTo>
                        <a:pt x="3662" y="2223"/>
                        <a:pt x="3715" y="2234"/>
                        <a:pt x="3767" y="2234"/>
                      </a:cubicBezTo>
                      <a:cubicBezTo>
                        <a:pt x="3833" y="2234"/>
                        <a:pt x="3898" y="2216"/>
                        <a:pt x="3953" y="2182"/>
                      </a:cubicBezTo>
                      <a:lnTo>
                        <a:pt x="4228" y="2004"/>
                      </a:lnTo>
                      <a:cubicBezTo>
                        <a:pt x="4423" y="1871"/>
                        <a:pt x="4574" y="1684"/>
                        <a:pt x="4645" y="1453"/>
                      </a:cubicBezTo>
                      <a:lnTo>
                        <a:pt x="4743" y="1169"/>
                      </a:lnTo>
                      <a:cubicBezTo>
                        <a:pt x="4805" y="983"/>
                        <a:pt x="4770" y="778"/>
                        <a:pt x="4645" y="618"/>
                      </a:cubicBezTo>
                      <a:lnTo>
                        <a:pt x="4619" y="583"/>
                      </a:lnTo>
                      <a:cubicBezTo>
                        <a:pt x="4583" y="538"/>
                        <a:pt x="4548" y="503"/>
                        <a:pt x="4503" y="476"/>
                      </a:cubicBezTo>
                      <a:cubicBezTo>
                        <a:pt x="4468" y="441"/>
                        <a:pt x="4432" y="414"/>
                        <a:pt x="4388" y="388"/>
                      </a:cubicBezTo>
                      <a:lnTo>
                        <a:pt x="4343" y="370"/>
                      </a:lnTo>
                      <a:cubicBezTo>
                        <a:pt x="4255" y="325"/>
                        <a:pt x="4159" y="303"/>
                        <a:pt x="4065" y="303"/>
                      </a:cubicBezTo>
                      <a:cubicBezTo>
                        <a:pt x="3970" y="303"/>
                        <a:pt x="3877" y="325"/>
                        <a:pt x="3793" y="370"/>
                      </a:cubicBezTo>
                      <a:lnTo>
                        <a:pt x="3517" y="512"/>
                      </a:lnTo>
                      <a:cubicBezTo>
                        <a:pt x="3313" y="618"/>
                        <a:pt x="3144" y="796"/>
                        <a:pt x="3056" y="1018"/>
                      </a:cubicBezTo>
                      <a:lnTo>
                        <a:pt x="2922" y="1320"/>
                      </a:lnTo>
                      <a:cubicBezTo>
                        <a:pt x="2878" y="1427"/>
                        <a:pt x="2896" y="1560"/>
                        <a:pt x="2967" y="1649"/>
                      </a:cubicBezTo>
                      <a:cubicBezTo>
                        <a:pt x="3011" y="1711"/>
                        <a:pt x="3029" y="1791"/>
                        <a:pt x="3002" y="1862"/>
                      </a:cubicBezTo>
                      <a:lnTo>
                        <a:pt x="2949" y="1968"/>
                      </a:lnTo>
                      <a:cubicBezTo>
                        <a:pt x="2933" y="2007"/>
                        <a:pt x="2905" y="2032"/>
                        <a:pt x="2862" y="2032"/>
                      </a:cubicBezTo>
                      <a:cubicBezTo>
                        <a:pt x="2856" y="2032"/>
                        <a:pt x="2849" y="2032"/>
                        <a:pt x="2842" y="2031"/>
                      </a:cubicBezTo>
                      <a:lnTo>
                        <a:pt x="2709" y="2022"/>
                      </a:lnTo>
                      <a:cubicBezTo>
                        <a:pt x="2665" y="2013"/>
                        <a:pt x="2629" y="1977"/>
                        <a:pt x="2620" y="1933"/>
                      </a:cubicBezTo>
                      <a:lnTo>
                        <a:pt x="2611" y="1817"/>
                      </a:lnTo>
                      <a:cubicBezTo>
                        <a:pt x="2603" y="1746"/>
                        <a:pt x="2629" y="1675"/>
                        <a:pt x="2691" y="1622"/>
                      </a:cubicBezTo>
                      <a:cubicBezTo>
                        <a:pt x="2789" y="1551"/>
                        <a:pt x="2842" y="1436"/>
                        <a:pt x="2825" y="1311"/>
                      </a:cubicBezTo>
                      <a:lnTo>
                        <a:pt x="2780" y="983"/>
                      </a:lnTo>
                      <a:cubicBezTo>
                        <a:pt x="2754" y="752"/>
                        <a:pt x="2638" y="538"/>
                        <a:pt x="2469" y="379"/>
                      </a:cubicBezTo>
                      <a:lnTo>
                        <a:pt x="2247" y="165"/>
                      </a:lnTo>
                      <a:cubicBezTo>
                        <a:pt x="2136" y="61"/>
                        <a:pt x="1992" y="0"/>
                        <a:pt x="18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136" name="Google Shape;12136;p18"/>
                <p:cNvGrpSpPr/>
                <p:nvPr/>
              </p:nvGrpSpPr>
              <p:grpSpPr>
                <a:xfrm>
                  <a:off x="1238301" y="2776232"/>
                  <a:ext cx="245283" cy="311802"/>
                  <a:chOff x="5152350" y="1627375"/>
                  <a:chExt cx="61750" cy="78500"/>
                </a:xfrm>
              </p:grpSpPr>
              <p:sp>
                <p:nvSpPr>
                  <p:cNvPr id="12137" name="Google Shape;12137;p18"/>
                  <p:cNvSpPr/>
                  <p:nvPr/>
                </p:nvSpPr>
                <p:spPr>
                  <a:xfrm>
                    <a:off x="5177425" y="1652250"/>
                    <a:ext cx="17125" cy="13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" h="542" extrusionOk="0">
                        <a:moveTo>
                          <a:pt x="622" y="364"/>
                        </a:moveTo>
                        <a:cubicBezTo>
                          <a:pt x="578" y="373"/>
                          <a:pt x="534" y="391"/>
                          <a:pt x="498" y="409"/>
                        </a:cubicBezTo>
                        <a:lnTo>
                          <a:pt x="427" y="453"/>
                        </a:lnTo>
                        <a:cubicBezTo>
                          <a:pt x="400" y="471"/>
                          <a:pt x="374" y="488"/>
                          <a:pt x="347" y="515"/>
                        </a:cubicBezTo>
                        <a:cubicBezTo>
                          <a:pt x="321" y="542"/>
                          <a:pt x="276" y="533"/>
                          <a:pt x="258" y="497"/>
                        </a:cubicBezTo>
                        <a:cubicBezTo>
                          <a:pt x="223" y="444"/>
                          <a:pt x="178" y="400"/>
                          <a:pt x="125" y="373"/>
                        </a:cubicBezTo>
                        <a:lnTo>
                          <a:pt x="45" y="329"/>
                        </a:lnTo>
                        <a:lnTo>
                          <a:pt x="45" y="329"/>
                        </a:lnTo>
                        <a:cubicBezTo>
                          <a:pt x="10" y="311"/>
                          <a:pt x="1" y="258"/>
                          <a:pt x="27" y="231"/>
                        </a:cubicBezTo>
                        <a:cubicBezTo>
                          <a:pt x="45" y="213"/>
                          <a:pt x="54" y="195"/>
                          <a:pt x="63" y="178"/>
                        </a:cubicBezTo>
                        <a:lnTo>
                          <a:pt x="81" y="151"/>
                        </a:lnTo>
                        <a:cubicBezTo>
                          <a:pt x="98" y="124"/>
                          <a:pt x="107" y="89"/>
                          <a:pt x="116" y="53"/>
                        </a:cubicBezTo>
                        <a:cubicBezTo>
                          <a:pt x="125" y="18"/>
                          <a:pt x="170" y="0"/>
                          <a:pt x="205" y="18"/>
                        </a:cubicBezTo>
                        <a:cubicBezTo>
                          <a:pt x="241" y="36"/>
                          <a:pt x="285" y="53"/>
                          <a:pt x="329" y="53"/>
                        </a:cubicBezTo>
                        <a:lnTo>
                          <a:pt x="463" y="62"/>
                        </a:lnTo>
                        <a:cubicBezTo>
                          <a:pt x="480" y="62"/>
                          <a:pt x="498" y="62"/>
                          <a:pt x="516" y="62"/>
                        </a:cubicBezTo>
                        <a:lnTo>
                          <a:pt x="560" y="62"/>
                        </a:lnTo>
                        <a:cubicBezTo>
                          <a:pt x="596" y="62"/>
                          <a:pt x="631" y="89"/>
                          <a:pt x="631" y="124"/>
                        </a:cubicBezTo>
                        <a:cubicBezTo>
                          <a:pt x="631" y="142"/>
                          <a:pt x="631" y="160"/>
                          <a:pt x="631" y="178"/>
                        </a:cubicBezTo>
                        <a:cubicBezTo>
                          <a:pt x="631" y="222"/>
                          <a:pt x="649" y="266"/>
                          <a:pt x="667" y="311"/>
                        </a:cubicBezTo>
                        <a:cubicBezTo>
                          <a:pt x="685" y="338"/>
                          <a:pt x="667" y="373"/>
                          <a:pt x="631" y="373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8" name="Google Shape;12138;p18"/>
                  <p:cNvSpPr/>
                  <p:nvPr/>
                </p:nvSpPr>
                <p:spPr>
                  <a:xfrm>
                    <a:off x="5176325" y="1640325"/>
                    <a:ext cx="8675" cy="1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7" h="655" extrusionOk="0">
                        <a:moveTo>
                          <a:pt x="41" y="0"/>
                        </a:moveTo>
                        <a:cubicBezTo>
                          <a:pt x="36" y="0"/>
                          <a:pt x="31" y="3"/>
                          <a:pt x="27" y="6"/>
                        </a:cubicBezTo>
                        <a:lnTo>
                          <a:pt x="18" y="15"/>
                        </a:lnTo>
                        <a:cubicBezTo>
                          <a:pt x="0" y="24"/>
                          <a:pt x="0" y="42"/>
                          <a:pt x="18" y="51"/>
                        </a:cubicBezTo>
                        <a:lnTo>
                          <a:pt x="27" y="68"/>
                        </a:lnTo>
                        <a:cubicBezTo>
                          <a:pt x="36" y="77"/>
                          <a:pt x="45" y="77"/>
                          <a:pt x="54" y="77"/>
                        </a:cubicBezTo>
                        <a:lnTo>
                          <a:pt x="63" y="86"/>
                        </a:lnTo>
                        <a:cubicBezTo>
                          <a:pt x="169" y="255"/>
                          <a:pt x="249" y="441"/>
                          <a:pt x="285" y="628"/>
                        </a:cubicBezTo>
                        <a:cubicBezTo>
                          <a:pt x="293" y="646"/>
                          <a:pt x="302" y="655"/>
                          <a:pt x="320" y="655"/>
                        </a:cubicBezTo>
                        <a:cubicBezTo>
                          <a:pt x="338" y="646"/>
                          <a:pt x="347" y="637"/>
                          <a:pt x="338" y="619"/>
                        </a:cubicBezTo>
                        <a:cubicBezTo>
                          <a:pt x="285" y="424"/>
                          <a:pt x="205" y="237"/>
                          <a:pt x="89" y="68"/>
                        </a:cubicBezTo>
                        <a:lnTo>
                          <a:pt x="71" y="60"/>
                        </a:lnTo>
                        <a:cubicBezTo>
                          <a:pt x="80" y="51"/>
                          <a:pt x="80" y="33"/>
                          <a:pt x="71" y="24"/>
                        </a:cubicBezTo>
                        <a:lnTo>
                          <a:pt x="63" y="15"/>
                        </a:lnTo>
                        <a:cubicBezTo>
                          <a:pt x="57" y="5"/>
                          <a:pt x="49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9" name="Google Shape;12139;p18"/>
                  <p:cNvSpPr/>
                  <p:nvPr/>
                </p:nvSpPr>
                <p:spPr>
                  <a:xfrm>
                    <a:off x="5172775" y="1647350"/>
                    <a:ext cx="9125" cy="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" h="301" extrusionOk="0">
                        <a:moveTo>
                          <a:pt x="45" y="1"/>
                        </a:moveTo>
                        <a:cubicBezTo>
                          <a:pt x="27" y="1"/>
                          <a:pt x="9" y="9"/>
                          <a:pt x="0" y="27"/>
                        </a:cubicBezTo>
                        <a:lnTo>
                          <a:pt x="0" y="36"/>
                        </a:lnTo>
                        <a:cubicBezTo>
                          <a:pt x="0" y="45"/>
                          <a:pt x="9" y="63"/>
                          <a:pt x="27" y="72"/>
                        </a:cubicBezTo>
                        <a:lnTo>
                          <a:pt x="36" y="72"/>
                        </a:lnTo>
                        <a:cubicBezTo>
                          <a:pt x="45" y="72"/>
                          <a:pt x="54" y="63"/>
                          <a:pt x="62" y="63"/>
                        </a:cubicBezTo>
                        <a:lnTo>
                          <a:pt x="80" y="63"/>
                        </a:lnTo>
                        <a:cubicBezTo>
                          <a:pt x="178" y="116"/>
                          <a:pt x="267" y="196"/>
                          <a:pt x="320" y="294"/>
                        </a:cubicBezTo>
                        <a:cubicBezTo>
                          <a:pt x="320" y="298"/>
                          <a:pt x="324" y="300"/>
                          <a:pt x="330" y="300"/>
                        </a:cubicBezTo>
                        <a:cubicBezTo>
                          <a:pt x="336" y="300"/>
                          <a:pt x="342" y="298"/>
                          <a:pt x="347" y="294"/>
                        </a:cubicBezTo>
                        <a:cubicBezTo>
                          <a:pt x="364" y="294"/>
                          <a:pt x="364" y="276"/>
                          <a:pt x="364" y="267"/>
                        </a:cubicBezTo>
                        <a:cubicBezTo>
                          <a:pt x="302" y="169"/>
                          <a:pt x="205" y="89"/>
                          <a:pt x="89" y="36"/>
                        </a:cubicBezTo>
                        <a:lnTo>
                          <a:pt x="71" y="36"/>
                        </a:lnTo>
                        <a:cubicBezTo>
                          <a:pt x="71" y="18"/>
                          <a:pt x="71" y="9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0" name="Google Shape;12140;p18"/>
                  <p:cNvSpPr/>
                  <p:nvPr/>
                </p:nvSpPr>
                <p:spPr>
                  <a:xfrm>
                    <a:off x="5162550" y="1655700"/>
                    <a:ext cx="19125" cy="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21" extrusionOk="0">
                        <a:moveTo>
                          <a:pt x="738" y="1"/>
                        </a:moveTo>
                        <a:cubicBezTo>
                          <a:pt x="734" y="1"/>
                          <a:pt x="731" y="2"/>
                          <a:pt x="729" y="4"/>
                        </a:cubicBezTo>
                        <a:cubicBezTo>
                          <a:pt x="507" y="31"/>
                          <a:pt x="294" y="84"/>
                          <a:pt x="90" y="155"/>
                        </a:cubicBezTo>
                        <a:lnTo>
                          <a:pt x="72" y="164"/>
                        </a:lnTo>
                        <a:cubicBezTo>
                          <a:pt x="65" y="158"/>
                          <a:pt x="55" y="151"/>
                          <a:pt x="46" y="151"/>
                        </a:cubicBezTo>
                        <a:cubicBezTo>
                          <a:pt x="42" y="151"/>
                          <a:pt x="39" y="152"/>
                          <a:pt x="36" y="155"/>
                        </a:cubicBezTo>
                        <a:lnTo>
                          <a:pt x="27" y="155"/>
                        </a:lnTo>
                        <a:cubicBezTo>
                          <a:pt x="10" y="155"/>
                          <a:pt x="1" y="173"/>
                          <a:pt x="10" y="191"/>
                        </a:cubicBezTo>
                        <a:lnTo>
                          <a:pt x="10" y="200"/>
                        </a:lnTo>
                        <a:cubicBezTo>
                          <a:pt x="10" y="213"/>
                          <a:pt x="19" y="221"/>
                          <a:pt x="31" y="221"/>
                        </a:cubicBezTo>
                        <a:cubicBezTo>
                          <a:pt x="36" y="221"/>
                          <a:pt x="40" y="220"/>
                          <a:pt x="45" y="217"/>
                        </a:cubicBezTo>
                        <a:lnTo>
                          <a:pt x="54" y="217"/>
                        </a:lnTo>
                        <a:cubicBezTo>
                          <a:pt x="72" y="217"/>
                          <a:pt x="81" y="200"/>
                          <a:pt x="81" y="191"/>
                        </a:cubicBezTo>
                        <a:lnTo>
                          <a:pt x="98" y="182"/>
                        </a:lnTo>
                        <a:cubicBezTo>
                          <a:pt x="303" y="120"/>
                          <a:pt x="516" y="75"/>
                          <a:pt x="738" y="49"/>
                        </a:cubicBezTo>
                        <a:cubicBezTo>
                          <a:pt x="747" y="49"/>
                          <a:pt x="765" y="40"/>
                          <a:pt x="765" y="22"/>
                        </a:cubicBezTo>
                        <a:cubicBezTo>
                          <a:pt x="758" y="9"/>
                          <a:pt x="747" y="1"/>
                          <a:pt x="73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1" name="Google Shape;12141;p18"/>
                  <p:cNvSpPr/>
                  <p:nvPr/>
                </p:nvSpPr>
                <p:spPr>
                  <a:xfrm>
                    <a:off x="5189200" y="1627375"/>
                    <a:ext cx="17575" cy="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" h="1145" extrusionOk="0">
                        <a:moveTo>
                          <a:pt x="693" y="0"/>
                        </a:moveTo>
                        <a:cubicBezTo>
                          <a:pt x="684" y="0"/>
                          <a:pt x="676" y="0"/>
                          <a:pt x="667" y="9"/>
                        </a:cubicBezTo>
                        <a:lnTo>
                          <a:pt x="658" y="18"/>
                        </a:lnTo>
                        <a:cubicBezTo>
                          <a:pt x="649" y="18"/>
                          <a:pt x="649" y="36"/>
                          <a:pt x="649" y="45"/>
                        </a:cubicBezTo>
                        <a:lnTo>
                          <a:pt x="649" y="18"/>
                        </a:lnTo>
                        <a:cubicBezTo>
                          <a:pt x="640" y="18"/>
                          <a:pt x="640" y="18"/>
                          <a:pt x="640" y="27"/>
                        </a:cubicBezTo>
                        <a:lnTo>
                          <a:pt x="640" y="45"/>
                        </a:lnTo>
                        <a:cubicBezTo>
                          <a:pt x="631" y="54"/>
                          <a:pt x="640" y="62"/>
                          <a:pt x="649" y="71"/>
                        </a:cubicBezTo>
                        <a:lnTo>
                          <a:pt x="640" y="98"/>
                        </a:lnTo>
                        <a:cubicBezTo>
                          <a:pt x="631" y="133"/>
                          <a:pt x="613" y="178"/>
                          <a:pt x="587" y="231"/>
                        </a:cubicBezTo>
                        <a:cubicBezTo>
                          <a:pt x="533" y="356"/>
                          <a:pt x="471" y="480"/>
                          <a:pt x="400" y="595"/>
                        </a:cubicBezTo>
                        <a:cubicBezTo>
                          <a:pt x="320" y="720"/>
                          <a:pt x="240" y="826"/>
                          <a:pt x="160" y="942"/>
                        </a:cubicBezTo>
                        <a:cubicBezTo>
                          <a:pt x="80" y="1031"/>
                          <a:pt x="36" y="1084"/>
                          <a:pt x="36" y="1084"/>
                        </a:cubicBezTo>
                        <a:cubicBezTo>
                          <a:pt x="9" y="1102"/>
                          <a:pt x="1" y="1128"/>
                          <a:pt x="9" y="1137"/>
                        </a:cubicBezTo>
                        <a:cubicBezTo>
                          <a:pt x="15" y="1142"/>
                          <a:pt x="20" y="1144"/>
                          <a:pt x="25" y="1144"/>
                        </a:cubicBezTo>
                        <a:cubicBezTo>
                          <a:pt x="38" y="1144"/>
                          <a:pt x="53" y="1132"/>
                          <a:pt x="72" y="1119"/>
                        </a:cubicBezTo>
                        <a:cubicBezTo>
                          <a:pt x="72" y="1119"/>
                          <a:pt x="125" y="1057"/>
                          <a:pt x="196" y="968"/>
                        </a:cubicBezTo>
                        <a:cubicBezTo>
                          <a:pt x="285" y="862"/>
                          <a:pt x="356" y="737"/>
                          <a:pt x="427" y="622"/>
                        </a:cubicBezTo>
                        <a:cubicBezTo>
                          <a:pt x="498" y="498"/>
                          <a:pt x="560" y="373"/>
                          <a:pt x="613" y="240"/>
                        </a:cubicBezTo>
                        <a:cubicBezTo>
                          <a:pt x="640" y="187"/>
                          <a:pt x="658" y="142"/>
                          <a:pt x="667" y="107"/>
                        </a:cubicBezTo>
                        <a:lnTo>
                          <a:pt x="676" y="80"/>
                        </a:lnTo>
                        <a:cubicBezTo>
                          <a:pt x="693" y="80"/>
                          <a:pt x="702" y="71"/>
                          <a:pt x="702" y="62"/>
                        </a:cubicBezTo>
                        <a:lnTo>
                          <a:pt x="702" y="54"/>
                        </a:lnTo>
                        <a:cubicBezTo>
                          <a:pt x="702" y="45"/>
                          <a:pt x="702" y="36"/>
                          <a:pt x="702" y="36"/>
                        </a:cubicBezTo>
                        <a:lnTo>
                          <a:pt x="693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2" name="Google Shape;12142;p18"/>
                  <p:cNvSpPr/>
                  <p:nvPr/>
                </p:nvSpPr>
                <p:spPr>
                  <a:xfrm>
                    <a:off x="5187650" y="1649700"/>
                    <a:ext cx="22225" cy="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" h="357" extrusionOk="0">
                        <a:moveTo>
                          <a:pt x="858" y="1"/>
                        </a:moveTo>
                        <a:cubicBezTo>
                          <a:pt x="854" y="1"/>
                          <a:pt x="849" y="2"/>
                          <a:pt x="844" y="4"/>
                        </a:cubicBezTo>
                        <a:lnTo>
                          <a:pt x="835" y="4"/>
                        </a:lnTo>
                        <a:cubicBezTo>
                          <a:pt x="826" y="4"/>
                          <a:pt x="817" y="13"/>
                          <a:pt x="817" y="22"/>
                        </a:cubicBezTo>
                        <a:lnTo>
                          <a:pt x="791" y="31"/>
                        </a:lnTo>
                        <a:lnTo>
                          <a:pt x="693" y="49"/>
                        </a:lnTo>
                        <a:cubicBezTo>
                          <a:pt x="622" y="66"/>
                          <a:pt x="515" y="93"/>
                          <a:pt x="418" y="138"/>
                        </a:cubicBezTo>
                        <a:cubicBezTo>
                          <a:pt x="320" y="173"/>
                          <a:pt x="222" y="209"/>
                          <a:pt x="151" y="244"/>
                        </a:cubicBezTo>
                        <a:cubicBezTo>
                          <a:pt x="80" y="280"/>
                          <a:pt x="27" y="297"/>
                          <a:pt x="27" y="297"/>
                        </a:cubicBezTo>
                        <a:cubicBezTo>
                          <a:pt x="9" y="315"/>
                          <a:pt x="0" y="333"/>
                          <a:pt x="9" y="342"/>
                        </a:cubicBezTo>
                        <a:cubicBezTo>
                          <a:pt x="14" y="352"/>
                          <a:pt x="23" y="357"/>
                          <a:pt x="32" y="357"/>
                        </a:cubicBezTo>
                        <a:cubicBezTo>
                          <a:pt x="39" y="357"/>
                          <a:pt x="46" y="354"/>
                          <a:pt x="54" y="351"/>
                        </a:cubicBezTo>
                        <a:cubicBezTo>
                          <a:pt x="54" y="351"/>
                          <a:pt x="98" y="324"/>
                          <a:pt x="160" y="289"/>
                        </a:cubicBezTo>
                        <a:cubicBezTo>
                          <a:pt x="231" y="253"/>
                          <a:pt x="329" y="217"/>
                          <a:pt x="427" y="173"/>
                        </a:cubicBezTo>
                        <a:cubicBezTo>
                          <a:pt x="524" y="138"/>
                          <a:pt x="622" y="111"/>
                          <a:pt x="702" y="84"/>
                        </a:cubicBezTo>
                        <a:cubicBezTo>
                          <a:pt x="738" y="75"/>
                          <a:pt x="764" y="66"/>
                          <a:pt x="791" y="66"/>
                        </a:cubicBezTo>
                        <a:lnTo>
                          <a:pt x="817" y="58"/>
                        </a:lnTo>
                        <a:cubicBezTo>
                          <a:pt x="817" y="66"/>
                          <a:pt x="835" y="75"/>
                          <a:pt x="844" y="75"/>
                        </a:cubicBezTo>
                        <a:lnTo>
                          <a:pt x="853" y="75"/>
                        </a:lnTo>
                        <a:cubicBezTo>
                          <a:pt x="871" y="66"/>
                          <a:pt x="889" y="49"/>
                          <a:pt x="880" y="31"/>
                        </a:cubicBezTo>
                        <a:lnTo>
                          <a:pt x="880" y="22"/>
                        </a:lnTo>
                        <a:cubicBezTo>
                          <a:pt x="880" y="9"/>
                          <a:pt x="870" y="1"/>
                          <a:pt x="85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3" name="Google Shape;12143;p18"/>
                  <p:cNvSpPr/>
                  <p:nvPr/>
                </p:nvSpPr>
                <p:spPr>
                  <a:xfrm>
                    <a:off x="5190300" y="1659425"/>
                    <a:ext cx="23800" cy="12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" h="519" extrusionOk="0">
                        <a:moveTo>
                          <a:pt x="26" y="0"/>
                        </a:moveTo>
                        <a:cubicBezTo>
                          <a:pt x="14" y="0"/>
                          <a:pt x="6" y="5"/>
                          <a:pt x="1" y="15"/>
                        </a:cubicBezTo>
                        <a:cubicBezTo>
                          <a:pt x="1" y="24"/>
                          <a:pt x="10" y="42"/>
                          <a:pt x="36" y="51"/>
                        </a:cubicBezTo>
                        <a:cubicBezTo>
                          <a:pt x="36" y="51"/>
                          <a:pt x="90" y="68"/>
                          <a:pt x="179" y="104"/>
                        </a:cubicBezTo>
                        <a:cubicBezTo>
                          <a:pt x="276" y="148"/>
                          <a:pt x="374" y="193"/>
                          <a:pt x="481" y="237"/>
                        </a:cubicBezTo>
                        <a:cubicBezTo>
                          <a:pt x="587" y="290"/>
                          <a:pt x="685" y="352"/>
                          <a:pt x="765" y="397"/>
                        </a:cubicBezTo>
                        <a:cubicBezTo>
                          <a:pt x="800" y="424"/>
                          <a:pt x="836" y="441"/>
                          <a:pt x="854" y="459"/>
                        </a:cubicBezTo>
                        <a:lnTo>
                          <a:pt x="880" y="477"/>
                        </a:lnTo>
                        <a:cubicBezTo>
                          <a:pt x="880" y="486"/>
                          <a:pt x="880" y="495"/>
                          <a:pt x="889" y="503"/>
                        </a:cubicBezTo>
                        <a:lnTo>
                          <a:pt x="898" y="512"/>
                        </a:lnTo>
                        <a:cubicBezTo>
                          <a:pt x="905" y="516"/>
                          <a:pt x="913" y="518"/>
                          <a:pt x="919" y="518"/>
                        </a:cubicBezTo>
                        <a:cubicBezTo>
                          <a:pt x="929" y="518"/>
                          <a:pt x="937" y="514"/>
                          <a:pt x="942" y="503"/>
                        </a:cubicBezTo>
                        <a:cubicBezTo>
                          <a:pt x="951" y="486"/>
                          <a:pt x="951" y="468"/>
                          <a:pt x="933" y="459"/>
                        </a:cubicBezTo>
                        <a:lnTo>
                          <a:pt x="925" y="450"/>
                        </a:lnTo>
                        <a:lnTo>
                          <a:pt x="898" y="450"/>
                        </a:lnTo>
                        <a:lnTo>
                          <a:pt x="871" y="432"/>
                        </a:lnTo>
                        <a:lnTo>
                          <a:pt x="783" y="370"/>
                        </a:lnTo>
                        <a:cubicBezTo>
                          <a:pt x="703" y="326"/>
                          <a:pt x="605" y="264"/>
                          <a:pt x="498" y="201"/>
                        </a:cubicBezTo>
                        <a:cubicBezTo>
                          <a:pt x="392" y="148"/>
                          <a:pt x="276" y="95"/>
                          <a:pt x="196" y="59"/>
                        </a:cubicBezTo>
                        <a:cubicBezTo>
                          <a:pt x="107" y="24"/>
                          <a:pt x="54" y="6"/>
                          <a:pt x="54" y="6"/>
                        </a:cubicBezTo>
                        <a:cubicBezTo>
                          <a:pt x="43" y="2"/>
                          <a:pt x="34" y="0"/>
                          <a:pt x="2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4" name="Google Shape;12144;p18"/>
                  <p:cNvSpPr/>
                  <p:nvPr/>
                </p:nvSpPr>
                <p:spPr>
                  <a:xfrm>
                    <a:off x="5181650" y="1660400"/>
                    <a:ext cx="3800" cy="32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1303" extrusionOk="0">
                        <a:moveTo>
                          <a:pt x="94" y="1"/>
                        </a:moveTo>
                        <a:cubicBezTo>
                          <a:pt x="85" y="1"/>
                          <a:pt x="70" y="24"/>
                          <a:pt x="63" y="47"/>
                        </a:cubicBezTo>
                        <a:cubicBezTo>
                          <a:pt x="54" y="65"/>
                          <a:pt x="54" y="83"/>
                          <a:pt x="54" y="100"/>
                        </a:cubicBezTo>
                        <a:cubicBezTo>
                          <a:pt x="45" y="136"/>
                          <a:pt x="36" y="180"/>
                          <a:pt x="27" y="234"/>
                        </a:cubicBezTo>
                        <a:cubicBezTo>
                          <a:pt x="9" y="376"/>
                          <a:pt x="1" y="518"/>
                          <a:pt x="1" y="651"/>
                        </a:cubicBezTo>
                        <a:cubicBezTo>
                          <a:pt x="9" y="793"/>
                          <a:pt x="27" y="935"/>
                          <a:pt x="54" y="1068"/>
                        </a:cubicBezTo>
                        <a:cubicBezTo>
                          <a:pt x="72" y="1122"/>
                          <a:pt x="80" y="1175"/>
                          <a:pt x="89" y="1202"/>
                        </a:cubicBezTo>
                        <a:lnTo>
                          <a:pt x="89" y="1219"/>
                        </a:lnTo>
                        <a:lnTo>
                          <a:pt x="89" y="1228"/>
                        </a:lnTo>
                        <a:lnTo>
                          <a:pt x="89" y="1237"/>
                        </a:lnTo>
                        <a:cubicBezTo>
                          <a:pt x="80" y="1246"/>
                          <a:pt x="72" y="1255"/>
                          <a:pt x="80" y="1264"/>
                        </a:cubicBezTo>
                        <a:lnTo>
                          <a:pt x="80" y="1282"/>
                        </a:lnTo>
                        <a:cubicBezTo>
                          <a:pt x="80" y="1295"/>
                          <a:pt x="90" y="1303"/>
                          <a:pt x="102" y="1303"/>
                        </a:cubicBezTo>
                        <a:cubicBezTo>
                          <a:pt x="106" y="1303"/>
                          <a:pt x="111" y="1302"/>
                          <a:pt x="116" y="1299"/>
                        </a:cubicBezTo>
                        <a:lnTo>
                          <a:pt x="125" y="1299"/>
                        </a:lnTo>
                        <a:cubicBezTo>
                          <a:pt x="143" y="1290"/>
                          <a:pt x="152" y="1273"/>
                          <a:pt x="143" y="1264"/>
                        </a:cubicBezTo>
                        <a:lnTo>
                          <a:pt x="143" y="1246"/>
                        </a:lnTo>
                        <a:cubicBezTo>
                          <a:pt x="143" y="1237"/>
                          <a:pt x="134" y="1228"/>
                          <a:pt x="125" y="1228"/>
                        </a:cubicBezTo>
                        <a:lnTo>
                          <a:pt x="116" y="1193"/>
                        </a:lnTo>
                        <a:cubicBezTo>
                          <a:pt x="107" y="1166"/>
                          <a:pt x="98" y="1122"/>
                          <a:pt x="89" y="1060"/>
                        </a:cubicBezTo>
                        <a:cubicBezTo>
                          <a:pt x="63" y="926"/>
                          <a:pt x="45" y="793"/>
                          <a:pt x="45" y="651"/>
                        </a:cubicBezTo>
                        <a:cubicBezTo>
                          <a:pt x="45" y="518"/>
                          <a:pt x="54" y="385"/>
                          <a:pt x="72" y="242"/>
                        </a:cubicBezTo>
                        <a:cubicBezTo>
                          <a:pt x="80" y="189"/>
                          <a:pt x="89" y="145"/>
                          <a:pt x="98" y="109"/>
                        </a:cubicBezTo>
                        <a:cubicBezTo>
                          <a:pt x="116" y="83"/>
                          <a:pt x="116" y="65"/>
                          <a:pt x="116" y="65"/>
                        </a:cubicBezTo>
                        <a:cubicBezTo>
                          <a:pt x="125" y="29"/>
                          <a:pt x="116" y="3"/>
                          <a:pt x="98" y="3"/>
                        </a:cubicBezTo>
                        <a:cubicBezTo>
                          <a:pt x="97" y="1"/>
                          <a:pt x="96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5" name="Google Shape;12145;p18"/>
                  <p:cNvSpPr/>
                  <p:nvPr/>
                </p:nvSpPr>
                <p:spPr>
                  <a:xfrm>
                    <a:off x="5184325" y="1659575"/>
                    <a:ext cx="3800" cy="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786" extrusionOk="0">
                        <a:moveTo>
                          <a:pt x="53" y="0"/>
                        </a:moveTo>
                        <a:cubicBezTo>
                          <a:pt x="36" y="0"/>
                          <a:pt x="27" y="9"/>
                          <a:pt x="27" y="27"/>
                        </a:cubicBezTo>
                        <a:cubicBezTo>
                          <a:pt x="0" y="249"/>
                          <a:pt x="27" y="480"/>
                          <a:pt x="89" y="702"/>
                        </a:cubicBezTo>
                        <a:lnTo>
                          <a:pt x="89" y="720"/>
                        </a:lnTo>
                        <a:cubicBezTo>
                          <a:pt x="80" y="728"/>
                          <a:pt x="80" y="737"/>
                          <a:pt x="80" y="746"/>
                        </a:cubicBezTo>
                        <a:lnTo>
                          <a:pt x="80" y="764"/>
                        </a:lnTo>
                        <a:cubicBezTo>
                          <a:pt x="80" y="777"/>
                          <a:pt x="90" y="785"/>
                          <a:pt x="102" y="785"/>
                        </a:cubicBezTo>
                        <a:cubicBezTo>
                          <a:pt x="106" y="785"/>
                          <a:pt x="111" y="784"/>
                          <a:pt x="116" y="782"/>
                        </a:cubicBezTo>
                        <a:lnTo>
                          <a:pt x="124" y="782"/>
                        </a:lnTo>
                        <a:cubicBezTo>
                          <a:pt x="142" y="782"/>
                          <a:pt x="151" y="764"/>
                          <a:pt x="142" y="746"/>
                        </a:cubicBezTo>
                        <a:lnTo>
                          <a:pt x="142" y="737"/>
                        </a:lnTo>
                        <a:cubicBezTo>
                          <a:pt x="142" y="720"/>
                          <a:pt x="124" y="711"/>
                          <a:pt x="116" y="711"/>
                        </a:cubicBezTo>
                        <a:lnTo>
                          <a:pt x="116" y="702"/>
                        </a:lnTo>
                        <a:cubicBezTo>
                          <a:pt x="62" y="480"/>
                          <a:pt x="45" y="258"/>
                          <a:pt x="80" y="36"/>
                        </a:cubicBezTo>
                        <a:cubicBezTo>
                          <a:pt x="80" y="18"/>
                          <a:pt x="71" y="0"/>
                          <a:pt x="5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6" name="Google Shape;12146;p18"/>
                  <p:cNvSpPr/>
                  <p:nvPr/>
                </p:nvSpPr>
                <p:spPr>
                  <a:xfrm>
                    <a:off x="5187425" y="1661350"/>
                    <a:ext cx="20225" cy="3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" h="1402" extrusionOk="0">
                        <a:moveTo>
                          <a:pt x="18" y="0"/>
                        </a:moveTo>
                        <a:cubicBezTo>
                          <a:pt x="9" y="0"/>
                          <a:pt x="0" y="36"/>
                          <a:pt x="9" y="71"/>
                        </a:cubicBezTo>
                        <a:cubicBezTo>
                          <a:pt x="18" y="98"/>
                          <a:pt x="27" y="116"/>
                          <a:pt x="27" y="133"/>
                        </a:cubicBezTo>
                        <a:cubicBezTo>
                          <a:pt x="45" y="178"/>
                          <a:pt x="63" y="231"/>
                          <a:pt x="80" y="302"/>
                        </a:cubicBezTo>
                        <a:cubicBezTo>
                          <a:pt x="143" y="462"/>
                          <a:pt x="222" y="622"/>
                          <a:pt x="302" y="773"/>
                        </a:cubicBezTo>
                        <a:cubicBezTo>
                          <a:pt x="391" y="924"/>
                          <a:pt x="489" y="1066"/>
                          <a:pt x="604" y="1199"/>
                        </a:cubicBezTo>
                        <a:cubicBezTo>
                          <a:pt x="640" y="1252"/>
                          <a:pt x="684" y="1297"/>
                          <a:pt x="711" y="1324"/>
                        </a:cubicBezTo>
                        <a:lnTo>
                          <a:pt x="738" y="1350"/>
                        </a:lnTo>
                        <a:cubicBezTo>
                          <a:pt x="729" y="1359"/>
                          <a:pt x="729" y="1377"/>
                          <a:pt x="738" y="1386"/>
                        </a:cubicBezTo>
                        <a:lnTo>
                          <a:pt x="747" y="1395"/>
                        </a:lnTo>
                        <a:cubicBezTo>
                          <a:pt x="751" y="1399"/>
                          <a:pt x="758" y="1401"/>
                          <a:pt x="765" y="1401"/>
                        </a:cubicBezTo>
                        <a:cubicBezTo>
                          <a:pt x="773" y="1401"/>
                          <a:pt x="782" y="1399"/>
                          <a:pt x="791" y="1395"/>
                        </a:cubicBezTo>
                        <a:lnTo>
                          <a:pt x="791" y="1386"/>
                        </a:lnTo>
                        <a:cubicBezTo>
                          <a:pt x="809" y="1377"/>
                          <a:pt x="809" y="1359"/>
                          <a:pt x="791" y="1341"/>
                        </a:cubicBezTo>
                        <a:lnTo>
                          <a:pt x="782" y="1332"/>
                        </a:lnTo>
                        <a:lnTo>
                          <a:pt x="755" y="1332"/>
                        </a:lnTo>
                        <a:lnTo>
                          <a:pt x="729" y="1306"/>
                        </a:lnTo>
                        <a:cubicBezTo>
                          <a:pt x="702" y="1279"/>
                          <a:pt x="667" y="1235"/>
                          <a:pt x="622" y="1181"/>
                        </a:cubicBezTo>
                        <a:cubicBezTo>
                          <a:pt x="409" y="906"/>
                          <a:pt x="240" y="604"/>
                          <a:pt x="134" y="284"/>
                        </a:cubicBezTo>
                        <a:cubicBezTo>
                          <a:pt x="107" y="213"/>
                          <a:pt x="98" y="160"/>
                          <a:pt x="80" y="124"/>
                        </a:cubicBezTo>
                        <a:cubicBezTo>
                          <a:pt x="63" y="80"/>
                          <a:pt x="63" y="62"/>
                          <a:pt x="63" y="62"/>
                        </a:cubicBezTo>
                        <a:cubicBezTo>
                          <a:pt x="54" y="27"/>
                          <a:pt x="36" y="0"/>
                          <a:pt x="1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7" name="Google Shape;12147;p18"/>
                  <p:cNvSpPr/>
                  <p:nvPr/>
                </p:nvSpPr>
                <p:spPr>
                  <a:xfrm>
                    <a:off x="5169000" y="1659875"/>
                    <a:ext cx="11775" cy="1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427" extrusionOk="0">
                        <a:moveTo>
                          <a:pt x="445" y="0"/>
                        </a:moveTo>
                        <a:cubicBezTo>
                          <a:pt x="440" y="0"/>
                          <a:pt x="434" y="2"/>
                          <a:pt x="427" y="6"/>
                        </a:cubicBezTo>
                        <a:cubicBezTo>
                          <a:pt x="284" y="86"/>
                          <a:pt x="160" y="201"/>
                          <a:pt x="62" y="343"/>
                        </a:cubicBezTo>
                        <a:lnTo>
                          <a:pt x="54" y="361"/>
                        </a:lnTo>
                        <a:cubicBezTo>
                          <a:pt x="45" y="361"/>
                          <a:pt x="27" y="361"/>
                          <a:pt x="27" y="370"/>
                        </a:cubicBezTo>
                        <a:lnTo>
                          <a:pt x="18" y="379"/>
                        </a:lnTo>
                        <a:cubicBezTo>
                          <a:pt x="0" y="397"/>
                          <a:pt x="9" y="414"/>
                          <a:pt x="27" y="423"/>
                        </a:cubicBezTo>
                        <a:lnTo>
                          <a:pt x="36" y="423"/>
                        </a:lnTo>
                        <a:cubicBezTo>
                          <a:pt x="38" y="426"/>
                          <a:pt x="43" y="427"/>
                          <a:pt x="47" y="427"/>
                        </a:cubicBezTo>
                        <a:cubicBezTo>
                          <a:pt x="58" y="427"/>
                          <a:pt x="71" y="421"/>
                          <a:pt x="71" y="414"/>
                        </a:cubicBezTo>
                        <a:lnTo>
                          <a:pt x="71" y="406"/>
                        </a:lnTo>
                        <a:cubicBezTo>
                          <a:pt x="80" y="397"/>
                          <a:pt x="80" y="388"/>
                          <a:pt x="80" y="379"/>
                        </a:cubicBezTo>
                        <a:lnTo>
                          <a:pt x="89" y="361"/>
                        </a:lnTo>
                        <a:cubicBezTo>
                          <a:pt x="187" y="228"/>
                          <a:pt x="311" y="121"/>
                          <a:pt x="453" y="50"/>
                        </a:cubicBezTo>
                        <a:cubicBezTo>
                          <a:pt x="462" y="41"/>
                          <a:pt x="471" y="24"/>
                          <a:pt x="462" y="15"/>
                        </a:cubicBezTo>
                        <a:cubicBezTo>
                          <a:pt x="457" y="4"/>
                          <a:pt x="452" y="0"/>
                          <a:pt x="44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8" name="Google Shape;12148;p18"/>
                  <p:cNvSpPr/>
                  <p:nvPr/>
                </p:nvSpPr>
                <p:spPr>
                  <a:xfrm>
                    <a:off x="5186525" y="1645875"/>
                    <a:ext cx="5375" cy="1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" h="460" extrusionOk="0">
                        <a:moveTo>
                          <a:pt x="175" y="0"/>
                        </a:moveTo>
                        <a:cubicBezTo>
                          <a:pt x="165" y="0"/>
                          <a:pt x="157" y="5"/>
                          <a:pt x="152" y="15"/>
                        </a:cubicBezTo>
                        <a:lnTo>
                          <a:pt x="143" y="24"/>
                        </a:lnTo>
                        <a:cubicBezTo>
                          <a:pt x="134" y="33"/>
                          <a:pt x="134" y="51"/>
                          <a:pt x="143" y="60"/>
                        </a:cubicBezTo>
                        <a:lnTo>
                          <a:pt x="125" y="77"/>
                        </a:lnTo>
                        <a:cubicBezTo>
                          <a:pt x="54" y="184"/>
                          <a:pt x="10" y="308"/>
                          <a:pt x="1" y="442"/>
                        </a:cubicBezTo>
                        <a:cubicBezTo>
                          <a:pt x="1" y="450"/>
                          <a:pt x="19" y="459"/>
                          <a:pt x="28" y="459"/>
                        </a:cubicBezTo>
                        <a:cubicBezTo>
                          <a:pt x="45" y="459"/>
                          <a:pt x="54" y="450"/>
                          <a:pt x="54" y="442"/>
                        </a:cubicBezTo>
                        <a:cubicBezTo>
                          <a:pt x="54" y="317"/>
                          <a:pt x="90" y="193"/>
                          <a:pt x="152" y="86"/>
                        </a:cubicBezTo>
                        <a:lnTo>
                          <a:pt x="161" y="77"/>
                        </a:lnTo>
                        <a:cubicBezTo>
                          <a:pt x="170" y="77"/>
                          <a:pt x="187" y="77"/>
                          <a:pt x="196" y="68"/>
                        </a:cubicBezTo>
                        <a:lnTo>
                          <a:pt x="205" y="60"/>
                        </a:lnTo>
                        <a:cubicBezTo>
                          <a:pt x="214" y="42"/>
                          <a:pt x="214" y="24"/>
                          <a:pt x="205" y="15"/>
                        </a:cubicBezTo>
                        <a:lnTo>
                          <a:pt x="196" y="6"/>
                        </a:lnTo>
                        <a:cubicBezTo>
                          <a:pt x="189" y="3"/>
                          <a:pt x="182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9" name="Google Shape;12149;p18"/>
                  <p:cNvSpPr/>
                  <p:nvPr/>
                </p:nvSpPr>
                <p:spPr>
                  <a:xfrm>
                    <a:off x="5181875" y="1640100"/>
                    <a:ext cx="467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" h="614" extrusionOk="0">
                        <a:moveTo>
                          <a:pt x="48" y="1"/>
                        </a:moveTo>
                        <a:cubicBezTo>
                          <a:pt x="42" y="1"/>
                          <a:pt x="34" y="3"/>
                          <a:pt x="27" y="6"/>
                        </a:cubicBezTo>
                        <a:lnTo>
                          <a:pt x="18" y="6"/>
                        </a:lnTo>
                        <a:cubicBezTo>
                          <a:pt x="9" y="15"/>
                          <a:pt x="0" y="33"/>
                          <a:pt x="9" y="42"/>
                        </a:cubicBezTo>
                        <a:lnTo>
                          <a:pt x="9" y="60"/>
                        </a:lnTo>
                        <a:cubicBezTo>
                          <a:pt x="18" y="69"/>
                          <a:pt x="27" y="77"/>
                          <a:pt x="45" y="77"/>
                        </a:cubicBezTo>
                        <a:lnTo>
                          <a:pt x="54" y="86"/>
                        </a:lnTo>
                        <a:cubicBezTo>
                          <a:pt x="80" y="166"/>
                          <a:pt x="107" y="255"/>
                          <a:pt x="116" y="335"/>
                        </a:cubicBezTo>
                        <a:cubicBezTo>
                          <a:pt x="134" y="415"/>
                          <a:pt x="143" y="504"/>
                          <a:pt x="134" y="584"/>
                        </a:cubicBezTo>
                        <a:cubicBezTo>
                          <a:pt x="134" y="593"/>
                          <a:pt x="143" y="610"/>
                          <a:pt x="151" y="610"/>
                        </a:cubicBezTo>
                        <a:cubicBezTo>
                          <a:pt x="156" y="613"/>
                          <a:pt x="160" y="614"/>
                          <a:pt x="164" y="614"/>
                        </a:cubicBezTo>
                        <a:cubicBezTo>
                          <a:pt x="174" y="614"/>
                          <a:pt x="180" y="606"/>
                          <a:pt x="187" y="593"/>
                        </a:cubicBezTo>
                        <a:cubicBezTo>
                          <a:pt x="187" y="504"/>
                          <a:pt x="178" y="415"/>
                          <a:pt x="160" y="326"/>
                        </a:cubicBezTo>
                        <a:cubicBezTo>
                          <a:pt x="143" y="246"/>
                          <a:pt x="116" y="157"/>
                          <a:pt x="80" y="77"/>
                        </a:cubicBezTo>
                        <a:lnTo>
                          <a:pt x="71" y="60"/>
                        </a:lnTo>
                        <a:cubicBezTo>
                          <a:pt x="80" y="51"/>
                          <a:pt x="80" y="42"/>
                          <a:pt x="71" y="33"/>
                        </a:cubicBezTo>
                        <a:lnTo>
                          <a:pt x="71" y="15"/>
                        </a:lnTo>
                        <a:cubicBezTo>
                          <a:pt x="66" y="5"/>
                          <a:pt x="58" y="1"/>
                          <a:pt x="4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0" name="Google Shape;12150;p18"/>
                  <p:cNvSpPr/>
                  <p:nvPr/>
                </p:nvSpPr>
                <p:spPr>
                  <a:xfrm>
                    <a:off x="5174100" y="1658150"/>
                    <a:ext cx="11350" cy="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" h="470" extrusionOk="0">
                        <a:moveTo>
                          <a:pt x="423" y="0"/>
                        </a:moveTo>
                        <a:cubicBezTo>
                          <a:pt x="419" y="0"/>
                          <a:pt x="414" y="1"/>
                          <a:pt x="409" y="4"/>
                        </a:cubicBezTo>
                        <a:cubicBezTo>
                          <a:pt x="347" y="57"/>
                          <a:pt x="276" y="119"/>
                          <a:pt x="223" y="181"/>
                        </a:cubicBezTo>
                        <a:cubicBezTo>
                          <a:pt x="160" y="244"/>
                          <a:pt x="107" y="315"/>
                          <a:pt x="63" y="386"/>
                        </a:cubicBezTo>
                        <a:lnTo>
                          <a:pt x="54" y="403"/>
                        </a:lnTo>
                        <a:cubicBezTo>
                          <a:pt x="36" y="403"/>
                          <a:pt x="27" y="403"/>
                          <a:pt x="18" y="421"/>
                        </a:cubicBezTo>
                        <a:lnTo>
                          <a:pt x="9" y="430"/>
                        </a:lnTo>
                        <a:cubicBezTo>
                          <a:pt x="1" y="439"/>
                          <a:pt x="9" y="466"/>
                          <a:pt x="27" y="466"/>
                        </a:cubicBezTo>
                        <a:lnTo>
                          <a:pt x="36" y="466"/>
                        </a:lnTo>
                        <a:cubicBezTo>
                          <a:pt x="41" y="468"/>
                          <a:pt x="46" y="469"/>
                          <a:pt x="51" y="469"/>
                        </a:cubicBezTo>
                        <a:cubicBezTo>
                          <a:pt x="63" y="469"/>
                          <a:pt x="72" y="463"/>
                          <a:pt x="72" y="457"/>
                        </a:cubicBezTo>
                        <a:lnTo>
                          <a:pt x="72" y="448"/>
                        </a:lnTo>
                        <a:cubicBezTo>
                          <a:pt x="80" y="439"/>
                          <a:pt x="80" y="430"/>
                          <a:pt x="80" y="412"/>
                        </a:cubicBezTo>
                        <a:lnTo>
                          <a:pt x="89" y="403"/>
                        </a:lnTo>
                        <a:cubicBezTo>
                          <a:pt x="134" y="332"/>
                          <a:pt x="196" y="270"/>
                          <a:pt x="258" y="208"/>
                        </a:cubicBezTo>
                        <a:cubicBezTo>
                          <a:pt x="311" y="155"/>
                          <a:pt x="382" y="93"/>
                          <a:pt x="445" y="48"/>
                        </a:cubicBezTo>
                        <a:cubicBezTo>
                          <a:pt x="454" y="39"/>
                          <a:pt x="454" y="22"/>
                          <a:pt x="445" y="13"/>
                        </a:cubicBezTo>
                        <a:cubicBezTo>
                          <a:pt x="438" y="6"/>
                          <a:pt x="432" y="0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1" name="Google Shape;12151;p18"/>
                  <p:cNvSpPr/>
                  <p:nvPr/>
                </p:nvSpPr>
                <p:spPr>
                  <a:xfrm>
                    <a:off x="5190750" y="1656900"/>
                    <a:ext cx="12475" cy="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" h="99" extrusionOk="0">
                        <a:moveTo>
                          <a:pt x="463" y="1"/>
                        </a:moveTo>
                        <a:cubicBezTo>
                          <a:pt x="445" y="1"/>
                          <a:pt x="436" y="9"/>
                          <a:pt x="427" y="18"/>
                        </a:cubicBezTo>
                        <a:lnTo>
                          <a:pt x="409" y="18"/>
                        </a:lnTo>
                        <a:cubicBezTo>
                          <a:pt x="368" y="12"/>
                          <a:pt x="324" y="9"/>
                          <a:pt x="280" y="9"/>
                        </a:cubicBezTo>
                        <a:cubicBezTo>
                          <a:pt x="192" y="9"/>
                          <a:pt x="101" y="21"/>
                          <a:pt x="18" y="45"/>
                        </a:cubicBezTo>
                        <a:cubicBezTo>
                          <a:pt x="1" y="45"/>
                          <a:pt x="1" y="63"/>
                          <a:pt x="1" y="80"/>
                        </a:cubicBezTo>
                        <a:cubicBezTo>
                          <a:pt x="10" y="89"/>
                          <a:pt x="18" y="98"/>
                          <a:pt x="27" y="98"/>
                        </a:cubicBezTo>
                        <a:cubicBezTo>
                          <a:pt x="131" y="61"/>
                          <a:pt x="241" y="43"/>
                          <a:pt x="346" y="43"/>
                        </a:cubicBezTo>
                        <a:cubicBezTo>
                          <a:pt x="368" y="43"/>
                          <a:pt x="389" y="43"/>
                          <a:pt x="409" y="45"/>
                        </a:cubicBezTo>
                        <a:lnTo>
                          <a:pt x="427" y="45"/>
                        </a:lnTo>
                        <a:cubicBezTo>
                          <a:pt x="427" y="63"/>
                          <a:pt x="436" y="72"/>
                          <a:pt x="454" y="72"/>
                        </a:cubicBezTo>
                        <a:lnTo>
                          <a:pt x="463" y="72"/>
                        </a:lnTo>
                        <a:cubicBezTo>
                          <a:pt x="480" y="72"/>
                          <a:pt x="498" y="63"/>
                          <a:pt x="498" y="45"/>
                        </a:cubicBezTo>
                        <a:lnTo>
                          <a:pt x="498" y="36"/>
                        </a:lnTo>
                        <a:cubicBezTo>
                          <a:pt x="498" y="18"/>
                          <a:pt x="489" y="9"/>
                          <a:pt x="47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2" name="Google Shape;12152;p18"/>
                  <p:cNvSpPr/>
                  <p:nvPr/>
                </p:nvSpPr>
                <p:spPr>
                  <a:xfrm>
                    <a:off x="5188100" y="1659250"/>
                    <a:ext cx="5350" cy="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360" extrusionOk="0">
                        <a:moveTo>
                          <a:pt x="36" y="1"/>
                        </a:moveTo>
                        <a:cubicBezTo>
                          <a:pt x="30" y="1"/>
                          <a:pt x="22" y="7"/>
                          <a:pt x="9" y="13"/>
                        </a:cubicBezTo>
                        <a:cubicBezTo>
                          <a:pt x="0" y="22"/>
                          <a:pt x="0" y="40"/>
                          <a:pt x="0" y="40"/>
                        </a:cubicBezTo>
                        <a:cubicBezTo>
                          <a:pt x="71" y="102"/>
                          <a:pt x="116" y="182"/>
                          <a:pt x="151" y="271"/>
                        </a:cubicBezTo>
                        <a:lnTo>
                          <a:pt x="151" y="288"/>
                        </a:lnTo>
                        <a:cubicBezTo>
                          <a:pt x="142" y="297"/>
                          <a:pt x="133" y="306"/>
                          <a:pt x="133" y="324"/>
                        </a:cubicBezTo>
                        <a:lnTo>
                          <a:pt x="133" y="333"/>
                        </a:lnTo>
                        <a:cubicBezTo>
                          <a:pt x="142" y="351"/>
                          <a:pt x="160" y="359"/>
                          <a:pt x="169" y="359"/>
                        </a:cubicBezTo>
                        <a:lnTo>
                          <a:pt x="187" y="359"/>
                        </a:lnTo>
                        <a:cubicBezTo>
                          <a:pt x="195" y="351"/>
                          <a:pt x="213" y="333"/>
                          <a:pt x="204" y="315"/>
                        </a:cubicBezTo>
                        <a:lnTo>
                          <a:pt x="204" y="306"/>
                        </a:lnTo>
                        <a:cubicBezTo>
                          <a:pt x="204" y="288"/>
                          <a:pt x="187" y="280"/>
                          <a:pt x="178" y="280"/>
                        </a:cubicBezTo>
                        <a:lnTo>
                          <a:pt x="178" y="262"/>
                        </a:lnTo>
                        <a:cubicBezTo>
                          <a:pt x="151" y="164"/>
                          <a:pt x="107" y="75"/>
                          <a:pt x="45" y="4"/>
                        </a:cubicBezTo>
                        <a:cubicBezTo>
                          <a:pt x="42" y="2"/>
                          <a:pt x="39" y="1"/>
                          <a:pt x="3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3" name="Google Shape;12153;p18"/>
                  <p:cNvSpPr/>
                  <p:nvPr/>
                </p:nvSpPr>
                <p:spPr>
                  <a:xfrm>
                    <a:off x="5186325" y="1662450"/>
                    <a:ext cx="18875" cy="4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1737" extrusionOk="0">
                        <a:moveTo>
                          <a:pt x="18" y="1"/>
                        </a:moveTo>
                        <a:cubicBezTo>
                          <a:pt x="9" y="1"/>
                          <a:pt x="0" y="36"/>
                          <a:pt x="9" y="80"/>
                        </a:cubicBezTo>
                        <a:cubicBezTo>
                          <a:pt x="9" y="80"/>
                          <a:pt x="9" y="107"/>
                          <a:pt x="27" y="160"/>
                        </a:cubicBezTo>
                        <a:cubicBezTo>
                          <a:pt x="36" y="205"/>
                          <a:pt x="44" y="276"/>
                          <a:pt x="71" y="356"/>
                        </a:cubicBezTo>
                        <a:cubicBezTo>
                          <a:pt x="178" y="747"/>
                          <a:pt x="338" y="1129"/>
                          <a:pt x="551" y="1475"/>
                        </a:cubicBezTo>
                        <a:cubicBezTo>
                          <a:pt x="595" y="1546"/>
                          <a:pt x="640" y="1608"/>
                          <a:pt x="666" y="1644"/>
                        </a:cubicBezTo>
                        <a:lnTo>
                          <a:pt x="684" y="1679"/>
                        </a:lnTo>
                        <a:cubicBezTo>
                          <a:pt x="675" y="1688"/>
                          <a:pt x="675" y="1697"/>
                          <a:pt x="684" y="1715"/>
                        </a:cubicBezTo>
                        <a:lnTo>
                          <a:pt x="693" y="1724"/>
                        </a:lnTo>
                        <a:cubicBezTo>
                          <a:pt x="699" y="1730"/>
                          <a:pt x="710" y="1736"/>
                          <a:pt x="722" y="1736"/>
                        </a:cubicBezTo>
                        <a:cubicBezTo>
                          <a:pt x="727" y="1736"/>
                          <a:pt x="732" y="1735"/>
                          <a:pt x="737" y="1732"/>
                        </a:cubicBezTo>
                        <a:lnTo>
                          <a:pt x="746" y="1724"/>
                        </a:lnTo>
                        <a:cubicBezTo>
                          <a:pt x="755" y="1715"/>
                          <a:pt x="755" y="1697"/>
                          <a:pt x="746" y="1679"/>
                        </a:cubicBezTo>
                        <a:lnTo>
                          <a:pt x="737" y="1670"/>
                        </a:lnTo>
                        <a:cubicBezTo>
                          <a:pt x="728" y="1661"/>
                          <a:pt x="719" y="1661"/>
                          <a:pt x="711" y="1661"/>
                        </a:cubicBezTo>
                        <a:lnTo>
                          <a:pt x="693" y="1635"/>
                        </a:lnTo>
                        <a:cubicBezTo>
                          <a:pt x="657" y="1590"/>
                          <a:pt x="622" y="1537"/>
                          <a:pt x="577" y="1466"/>
                        </a:cubicBezTo>
                        <a:cubicBezTo>
                          <a:pt x="533" y="1395"/>
                          <a:pt x="489" y="1306"/>
                          <a:pt x="444" y="1217"/>
                        </a:cubicBezTo>
                        <a:cubicBezTo>
                          <a:pt x="400" y="1120"/>
                          <a:pt x="346" y="1022"/>
                          <a:pt x="311" y="915"/>
                        </a:cubicBezTo>
                        <a:cubicBezTo>
                          <a:pt x="231" y="729"/>
                          <a:pt x="169" y="542"/>
                          <a:pt x="116" y="347"/>
                        </a:cubicBezTo>
                        <a:cubicBezTo>
                          <a:pt x="98" y="258"/>
                          <a:pt x="89" y="196"/>
                          <a:pt x="71" y="152"/>
                        </a:cubicBezTo>
                        <a:cubicBezTo>
                          <a:pt x="53" y="107"/>
                          <a:pt x="53" y="72"/>
                          <a:pt x="53" y="72"/>
                        </a:cubicBezTo>
                        <a:cubicBezTo>
                          <a:pt x="53" y="36"/>
                          <a:pt x="27" y="1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4" name="Google Shape;12154;p18"/>
                  <p:cNvSpPr/>
                  <p:nvPr/>
                </p:nvSpPr>
                <p:spPr>
                  <a:xfrm>
                    <a:off x="5152350" y="1656875"/>
                    <a:ext cx="30650" cy="3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6" h="1205" extrusionOk="0">
                        <a:moveTo>
                          <a:pt x="1205" y="1"/>
                        </a:moveTo>
                        <a:cubicBezTo>
                          <a:pt x="1190" y="1"/>
                          <a:pt x="1168" y="8"/>
                          <a:pt x="1146" y="19"/>
                        </a:cubicBezTo>
                        <a:cubicBezTo>
                          <a:pt x="1146" y="19"/>
                          <a:pt x="1119" y="28"/>
                          <a:pt x="1084" y="46"/>
                        </a:cubicBezTo>
                        <a:lnTo>
                          <a:pt x="1013" y="81"/>
                        </a:lnTo>
                        <a:lnTo>
                          <a:pt x="924" y="135"/>
                        </a:lnTo>
                        <a:cubicBezTo>
                          <a:pt x="675" y="295"/>
                          <a:pt x="462" y="490"/>
                          <a:pt x="293" y="721"/>
                        </a:cubicBezTo>
                        <a:cubicBezTo>
                          <a:pt x="240" y="792"/>
                          <a:pt x="187" y="863"/>
                          <a:pt x="142" y="943"/>
                        </a:cubicBezTo>
                        <a:cubicBezTo>
                          <a:pt x="107" y="1005"/>
                          <a:pt x="80" y="1058"/>
                          <a:pt x="62" y="1103"/>
                        </a:cubicBezTo>
                        <a:lnTo>
                          <a:pt x="45" y="1138"/>
                        </a:lnTo>
                        <a:cubicBezTo>
                          <a:pt x="27" y="1138"/>
                          <a:pt x="18" y="1138"/>
                          <a:pt x="9" y="1156"/>
                        </a:cubicBezTo>
                        <a:lnTo>
                          <a:pt x="9" y="1165"/>
                        </a:lnTo>
                        <a:cubicBezTo>
                          <a:pt x="0" y="1174"/>
                          <a:pt x="9" y="1201"/>
                          <a:pt x="18" y="1201"/>
                        </a:cubicBezTo>
                        <a:lnTo>
                          <a:pt x="27" y="1201"/>
                        </a:lnTo>
                        <a:cubicBezTo>
                          <a:pt x="32" y="1203"/>
                          <a:pt x="36" y="1204"/>
                          <a:pt x="41" y="1204"/>
                        </a:cubicBezTo>
                        <a:cubicBezTo>
                          <a:pt x="53" y="1204"/>
                          <a:pt x="65" y="1196"/>
                          <a:pt x="71" y="1183"/>
                        </a:cubicBezTo>
                        <a:lnTo>
                          <a:pt x="71" y="1174"/>
                        </a:lnTo>
                        <a:cubicBezTo>
                          <a:pt x="80" y="1165"/>
                          <a:pt x="71" y="1147"/>
                          <a:pt x="71" y="1138"/>
                        </a:cubicBezTo>
                        <a:lnTo>
                          <a:pt x="80" y="1112"/>
                        </a:lnTo>
                        <a:cubicBezTo>
                          <a:pt x="107" y="1067"/>
                          <a:pt x="133" y="1014"/>
                          <a:pt x="169" y="952"/>
                        </a:cubicBezTo>
                        <a:cubicBezTo>
                          <a:pt x="213" y="872"/>
                          <a:pt x="267" y="801"/>
                          <a:pt x="320" y="739"/>
                        </a:cubicBezTo>
                        <a:cubicBezTo>
                          <a:pt x="489" y="517"/>
                          <a:pt x="702" y="321"/>
                          <a:pt x="942" y="179"/>
                        </a:cubicBezTo>
                        <a:lnTo>
                          <a:pt x="1030" y="126"/>
                        </a:lnTo>
                        <a:lnTo>
                          <a:pt x="1101" y="90"/>
                        </a:lnTo>
                        <a:cubicBezTo>
                          <a:pt x="1119" y="81"/>
                          <a:pt x="1146" y="73"/>
                          <a:pt x="1164" y="64"/>
                        </a:cubicBezTo>
                        <a:cubicBezTo>
                          <a:pt x="1199" y="46"/>
                          <a:pt x="1226" y="19"/>
                          <a:pt x="1226" y="10"/>
                        </a:cubicBezTo>
                        <a:cubicBezTo>
                          <a:pt x="1222" y="4"/>
                          <a:pt x="1215" y="1"/>
                          <a:pt x="120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2155" name="Google Shape;12155;p18"/>
            <p:cNvGrpSpPr/>
            <p:nvPr/>
          </p:nvGrpSpPr>
          <p:grpSpPr>
            <a:xfrm>
              <a:off x="195975" y="3890309"/>
              <a:ext cx="261314" cy="227040"/>
              <a:chOff x="8560435" y="4067363"/>
              <a:chExt cx="279391" cy="242772"/>
            </a:xfrm>
          </p:grpSpPr>
          <p:sp>
            <p:nvSpPr>
              <p:cNvPr id="12156" name="Google Shape;12156;p18"/>
              <p:cNvSpPr/>
              <p:nvPr/>
            </p:nvSpPr>
            <p:spPr>
              <a:xfrm>
                <a:off x="8665850" y="4158591"/>
                <a:ext cx="173976" cy="131096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654" extrusionOk="0">
                    <a:moveTo>
                      <a:pt x="1689" y="1"/>
                    </a:moveTo>
                    <a:cubicBezTo>
                      <a:pt x="1564" y="1"/>
                      <a:pt x="1430" y="38"/>
                      <a:pt x="1306" y="98"/>
                    </a:cubicBezTo>
                    <a:cubicBezTo>
                      <a:pt x="933" y="276"/>
                      <a:pt x="782" y="622"/>
                      <a:pt x="400" y="826"/>
                    </a:cubicBezTo>
                    <a:cubicBezTo>
                      <a:pt x="27" y="1031"/>
                      <a:pt x="1" y="1333"/>
                      <a:pt x="1" y="1333"/>
                    </a:cubicBezTo>
                    <a:cubicBezTo>
                      <a:pt x="152" y="1573"/>
                      <a:pt x="418" y="1654"/>
                      <a:pt x="695" y="1654"/>
                    </a:cubicBezTo>
                    <a:cubicBezTo>
                      <a:pt x="887" y="1654"/>
                      <a:pt x="1085" y="1615"/>
                      <a:pt x="1253" y="1564"/>
                    </a:cubicBezTo>
                    <a:cubicBezTo>
                      <a:pt x="1653" y="1430"/>
                      <a:pt x="2194" y="1022"/>
                      <a:pt x="2186" y="613"/>
                    </a:cubicBezTo>
                    <a:cubicBezTo>
                      <a:pt x="2174" y="163"/>
                      <a:pt x="1950" y="1"/>
                      <a:pt x="16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18"/>
              <p:cNvSpPr/>
              <p:nvPr/>
            </p:nvSpPr>
            <p:spPr>
              <a:xfrm>
                <a:off x="8615917" y="4067363"/>
                <a:ext cx="136644" cy="196406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478" extrusionOk="0">
                    <a:moveTo>
                      <a:pt x="991" y="0"/>
                    </a:moveTo>
                    <a:cubicBezTo>
                      <a:pt x="813" y="0"/>
                      <a:pt x="352" y="102"/>
                      <a:pt x="142" y="592"/>
                    </a:cubicBezTo>
                    <a:cubicBezTo>
                      <a:pt x="0" y="956"/>
                      <a:pt x="0" y="1356"/>
                      <a:pt x="142" y="1720"/>
                    </a:cubicBezTo>
                    <a:cubicBezTo>
                      <a:pt x="308" y="2287"/>
                      <a:pt x="597" y="2478"/>
                      <a:pt x="871" y="2478"/>
                    </a:cubicBezTo>
                    <a:cubicBezTo>
                      <a:pt x="1185" y="2478"/>
                      <a:pt x="1479" y="2227"/>
                      <a:pt x="1545" y="2004"/>
                    </a:cubicBezTo>
                    <a:cubicBezTo>
                      <a:pt x="1670" y="1604"/>
                      <a:pt x="1723" y="1178"/>
                      <a:pt x="1696" y="752"/>
                    </a:cubicBezTo>
                    <a:cubicBezTo>
                      <a:pt x="1670" y="396"/>
                      <a:pt x="1146" y="32"/>
                      <a:pt x="1048" y="6"/>
                    </a:cubicBezTo>
                    <a:cubicBezTo>
                      <a:pt x="1036" y="2"/>
                      <a:pt x="1016" y="0"/>
                      <a:pt x="9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18"/>
              <p:cNvSpPr/>
              <p:nvPr/>
            </p:nvSpPr>
            <p:spPr>
              <a:xfrm>
                <a:off x="8560435" y="4100098"/>
                <a:ext cx="96380" cy="152734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927" extrusionOk="0">
                    <a:moveTo>
                      <a:pt x="416" y="1"/>
                    </a:moveTo>
                    <a:cubicBezTo>
                      <a:pt x="223" y="1"/>
                      <a:pt x="0" y="602"/>
                      <a:pt x="123" y="1005"/>
                    </a:cubicBezTo>
                    <a:cubicBezTo>
                      <a:pt x="220" y="1280"/>
                      <a:pt x="371" y="1538"/>
                      <a:pt x="567" y="1751"/>
                    </a:cubicBezTo>
                    <a:cubicBezTo>
                      <a:pt x="644" y="1828"/>
                      <a:pt x="709" y="1926"/>
                      <a:pt x="816" y="1926"/>
                    </a:cubicBezTo>
                    <a:cubicBezTo>
                      <a:pt x="845" y="1926"/>
                      <a:pt x="877" y="1919"/>
                      <a:pt x="913" y="1902"/>
                    </a:cubicBezTo>
                    <a:cubicBezTo>
                      <a:pt x="1082" y="1822"/>
                      <a:pt x="1215" y="1404"/>
                      <a:pt x="1029" y="978"/>
                    </a:cubicBezTo>
                    <a:cubicBezTo>
                      <a:pt x="842" y="552"/>
                      <a:pt x="620" y="10"/>
                      <a:pt x="425" y="1"/>
                    </a:cubicBezTo>
                    <a:cubicBezTo>
                      <a:pt x="422" y="1"/>
                      <a:pt x="419" y="1"/>
                      <a:pt x="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18"/>
              <p:cNvSpPr/>
              <p:nvPr/>
            </p:nvSpPr>
            <p:spPr>
              <a:xfrm>
                <a:off x="8606009" y="4156213"/>
                <a:ext cx="14901" cy="63012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95" extrusionOk="0">
                    <a:moveTo>
                      <a:pt x="50" y="0"/>
                    </a:moveTo>
                    <a:cubicBezTo>
                      <a:pt x="46" y="0"/>
                      <a:pt x="41" y="1"/>
                      <a:pt x="36" y="4"/>
                    </a:cubicBezTo>
                    <a:lnTo>
                      <a:pt x="27" y="4"/>
                    </a:lnTo>
                    <a:cubicBezTo>
                      <a:pt x="10" y="4"/>
                      <a:pt x="1" y="21"/>
                      <a:pt x="10" y="39"/>
                    </a:cubicBezTo>
                    <a:lnTo>
                      <a:pt x="10" y="57"/>
                    </a:lnTo>
                    <a:cubicBezTo>
                      <a:pt x="10" y="66"/>
                      <a:pt x="18" y="75"/>
                      <a:pt x="36" y="75"/>
                    </a:cubicBezTo>
                    <a:lnTo>
                      <a:pt x="45" y="93"/>
                    </a:lnTo>
                    <a:cubicBezTo>
                      <a:pt x="98" y="315"/>
                      <a:pt x="125" y="537"/>
                      <a:pt x="134" y="759"/>
                    </a:cubicBezTo>
                    <a:cubicBezTo>
                      <a:pt x="125" y="776"/>
                      <a:pt x="143" y="794"/>
                      <a:pt x="161" y="794"/>
                    </a:cubicBezTo>
                    <a:cubicBezTo>
                      <a:pt x="178" y="794"/>
                      <a:pt x="187" y="776"/>
                      <a:pt x="187" y="759"/>
                    </a:cubicBezTo>
                    <a:cubicBezTo>
                      <a:pt x="178" y="528"/>
                      <a:pt x="134" y="306"/>
                      <a:pt x="72" y="93"/>
                    </a:cubicBezTo>
                    <a:lnTo>
                      <a:pt x="72" y="66"/>
                    </a:lnTo>
                    <a:cubicBezTo>
                      <a:pt x="81" y="57"/>
                      <a:pt x="81" y="48"/>
                      <a:pt x="81" y="39"/>
                    </a:cubicBezTo>
                    <a:lnTo>
                      <a:pt x="81" y="21"/>
                    </a:lnTo>
                    <a:cubicBezTo>
                      <a:pt x="74" y="8"/>
                      <a:pt x="63" y="0"/>
                      <a:pt x="50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18"/>
              <p:cNvSpPr/>
              <p:nvPr/>
            </p:nvSpPr>
            <p:spPr>
              <a:xfrm>
                <a:off x="8629232" y="4158591"/>
                <a:ext cx="7847" cy="76803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9" extrusionOk="0">
                    <a:moveTo>
                      <a:pt x="27" y="0"/>
                    </a:moveTo>
                    <a:cubicBezTo>
                      <a:pt x="10" y="9"/>
                      <a:pt x="1" y="27"/>
                      <a:pt x="1" y="45"/>
                    </a:cubicBezTo>
                    <a:lnTo>
                      <a:pt x="1" y="54"/>
                    </a:lnTo>
                    <a:cubicBezTo>
                      <a:pt x="10" y="71"/>
                      <a:pt x="19" y="80"/>
                      <a:pt x="27" y="80"/>
                    </a:cubicBezTo>
                    <a:lnTo>
                      <a:pt x="27" y="107"/>
                    </a:lnTo>
                    <a:cubicBezTo>
                      <a:pt x="27" y="134"/>
                      <a:pt x="36" y="169"/>
                      <a:pt x="36" y="205"/>
                    </a:cubicBezTo>
                    <a:cubicBezTo>
                      <a:pt x="54" y="302"/>
                      <a:pt x="54" y="400"/>
                      <a:pt x="54" y="498"/>
                    </a:cubicBezTo>
                    <a:cubicBezTo>
                      <a:pt x="54" y="595"/>
                      <a:pt x="45" y="693"/>
                      <a:pt x="27" y="791"/>
                    </a:cubicBezTo>
                    <a:cubicBezTo>
                      <a:pt x="19" y="871"/>
                      <a:pt x="10" y="924"/>
                      <a:pt x="10" y="924"/>
                    </a:cubicBezTo>
                    <a:cubicBezTo>
                      <a:pt x="1" y="942"/>
                      <a:pt x="10" y="960"/>
                      <a:pt x="27" y="968"/>
                    </a:cubicBezTo>
                    <a:cubicBezTo>
                      <a:pt x="45" y="968"/>
                      <a:pt x="63" y="960"/>
                      <a:pt x="63" y="933"/>
                    </a:cubicBezTo>
                    <a:cubicBezTo>
                      <a:pt x="63" y="933"/>
                      <a:pt x="72" y="880"/>
                      <a:pt x="81" y="800"/>
                    </a:cubicBezTo>
                    <a:cubicBezTo>
                      <a:pt x="99" y="702"/>
                      <a:pt x="99" y="604"/>
                      <a:pt x="99" y="498"/>
                    </a:cubicBezTo>
                    <a:cubicBezTo>
                      <a:pt x="99" y="400"/>
                      <a:pt x="90" y="302"/>
                      <a:pt x="72" y="205"/>
                    </a:cubicBezTo>
                    <a:cubicBezTo>
                      <a:pt x="72" y="160"/>
                      <a:pt x="63" y="125"/>
                      <a:pt x="63" y="107"/>
                    </a:cubicBezTo>
                    <a:lnTo>
                      <a:pt x="63" y="71"/>
                    </a:lnTo>
                    <a:cubicBezTo>
                      <a:pt x="72" y="71"/>
                      <a:pt x="81" y="54"/>
                      <a:pt x="81" y="45"/>
                    </a:cubicBezTo>
                    <a:lnTo>
                      <a:pt x="81" y="36"/>
                    </a:lnTo>
                    <a:cubicBezTo>
                      <a:pt x="81" y="9"/>
                      <a:pt x="63" y="0"/>
                      <a:pt x="36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18"/>
              <p:cNvSpPr/>
              <p:nvPr/>
            </p:nvSpPr>
            <p:spPr>
              <a:xfrm>
                <a:off x="8631372" y="4123400"/>
                <a:ext cx="43038" cy="11992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513" extrusionOk="0">
                    <a:moveTo>
                      <a:pt x="507" y="0"/>
                    </a:moveTo>
                    <a:cubicBezTo>
                      <a:pt x="480" y="0"/>
                      <a:pt x="471" y="18"/>
                      <a:pt x="462" y="36"/>
                    </a:cubicBezTo>
                    <a:lnTo>
                      <a:pt x="462" y="45"/>
                    </a:lnTo>
                    <a:cubicBezTo>
                      <a:pt x="471" y="62"/>
                      <a:pt x="471" y="71"/>
                      <a:pt x="489" y="80"/>
                    </a:cubicBezTo>
                    <a:lnTo>
                      <a:pt x="489" y="116"/>
                    </a:lnTo>
                    <a:cubicBezTo>
                      <a:pt x="489" y="151"/>
                      <a:pt x="471" y="213"/>
                      <a:pt x="462" y="284"/>
                    </a:cubicBezTo>
                    <a:cubicBezTo>
                      <a:pt x="436" y="444"/>
                      <a:pt x="391" y="613"/>
                      <a:pt x="338" y="773"/>
                    </a:cubicBezTo>
                    <a:cubicBezTo>
                      <a:pt x="285" y="933"/>
                      <a:pt x="214" y="1093"/>
                      <a:pt x="134" y="1244"/>
                    </a:cubicBezTo>
                    <a:cubicBezTo>
                      <a:pt x="107" y="1306"/>
                      <a:pt x="80" y="1350"/>
                      <a:pt x="54" y="1386"/>
                    </a:cubicBezTo>
                    <a:cubicBezTo>
                      <a:pt x="36" y="1421"/>
                      <a:pt x="27" y="1439"/>
                      <a:pt x="27" y="1439"/>
                    </a:cubicBezTo>
                    <a:cubicBezTo>
                      <a:pt x="0" y="1475"/>
                      <a:pt x="0" y="1501"/>
                      <a:pt x="9" y="1510"/>
                    </a:cubicBezTo>
                    <a:cubicBezTo>
                      <a:pt x="12" y="1512"/>
                      <a:pt x="16" y="1512"/>
                      <a:pt x="19" y="1512"/>
                    </a:cubicBezTo>
                    <a:cubicBezTo>
                      <a:pt x="36" y="1512"/>
                      <a:pt x="57" y="1495"/>
                      <a:pt x="72" y="1466"/>
                    </a:cubicBezTo>
                    <a:cubicBezTo>
                      <a:pt x="72" y="1466"/>
                      <a:pt x="89" y="1448"/>
                      <a:pt x="107" y="1412"/>
                    </a:cubicBezTo>
                    <a:cubicBezTo>
                      <a:pt x="125" y="1377"/>
                      <a:pt x="151" y="1324"/>
                      <a:pt x="187" y="1261"/>
                    </a:cubicBezTo>
                    <a:cubicBezTo>
                      <a:pt x="258" y="1110"/>
                      <a:pt x="329" y="951"/>
                      <a:pt x="382" y="791"/>
                    </a:cubicBezTo>
                    <a:cubicBezTo>
                      <a:pt x="427" y="622"/>
                      <a:pt x="462" y="453"/>
                      <a:pt x="489" y="284"/>
                    </a:cubicBezTo>
                    <a:cubicBezTo>
                      <a:pt x="498" y="213"/>
                      <a:pt x="507" y="160"/>
                      <a:pt x="516" y="116"/>
                    </a:cubicBezTo>
                    <a:lnTo>
                      <a:pt x="516" y="107"/>
                    </a:lnTo>
                    <a:lnTo>
                      <a:pt x="516" y="80"/>
                    </a:lnTo>
                    <a:cubicBezTo>
                      <a:pt x="524" y="80"/>
                      <a:pt x="542" y="71"/>
                      <a:pt x="542" y="54"/>
                    </a:cubicBezTo>
                    <a:lnTo>
                      <a:pt x="542" y="45"/>
                    </a:lnTo>
                    <a:cubicBezTo>
                      <a:pt x="542" y="18"/>
                      <a:pt x="533" y="0"/>
                      <a:pt x="516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18"/>
              <p:cNvSpPr/>
              <p:nvPr/>
            </p:nvSpPr>
            <p:spPr>
              <a:xfrm>
                <a:off x="8642627" y="4106993"/>
                <a:ext cx="72602" cy="144729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826" extrusionOk="0">
                    <a:moveTo>
                      <a:pt x="870" y="1"/>
                    </a:moveTo>
                    <a:cubicBezTo>
                      <a:pt x="856" y="1"/>
                      <a:pt x="843" y="15"/>
                      <a:pt x="835" y="30"/>
                    </a:cubicBezTo>
                    <a:lnTo>
                      <a:pt x="835" y="39"/>
                    </a:lnTo>
                    <a:cubicBezTo>
                      <a:pt x="835" y="56"/>
                      <a:pt x="835" y="65"/>
                      <a:pt x="844" y="74"/>
                    </a:cubicBezTo>
                    <a:lnTo>
                      <a:pt x="835" y="118"/>
                    </a:lnTo>
                    <a:cubicBezTo>
                      <a:pt x="818" y="163"/>
                      <a:pt x="791" y="234"/>
                      <a:pt x="764" y="314"/>
                    </a:cubicBezTo>
                    <a:cubicBezTo>
                      <a:pt x="702" y="483"/>
                      <a:pt x="613" y="705"/>
                      <a:pt x="507" y="918"/>
                    </a:cubicBezTo>
                    <a:cubicBezTo>
                      <a:pt x="409" y="1131"/>
                      <a:pt x="285" y="1335"/>
                      <a:pt x="196" y="1486"/>
                    </a:cubicBezTo>
                    <a:cubicBezTo>
                      <a:pt x="107" y="1637"/>
                      <a:pt x="36" y="1735"/>
                      <a:pt x="36" y="1735"/>
                    </a:cubicBezTo>
                    <a:cubicBezTo>
                      <a:pt x="9" y="1779"/>
                      <a:pt x="1" y="1815"/>
                      <a:pt x="18" y="1824"/>
                    </a:cubicBezTo>
                    <a:cubicBezTo>
                      <a:pt x="19" y="1825"/>
                      <a:pt x="21" y="1825"/>
                      <a:pt x="23" y="1825"/>
                    </a:cubicBezTo>
                    <a:cubicBezTo>
                      <a:pt x="36" y="1825"/>
                      <a:pt x="66" y="1800"/>
                      <a:pt x="89" y="1762"/>
                    </a:cubicBezTo>
                    <a:cubicBezTo>
                      <a:pt x="89" y="1762"/>
                      <a:pt x="152" y="1664"/>
                      <a:pt x="240" y="1513"/>
                    </a:cubicBezTo>
                    <a:cubicBezTo>
                      <a:pt x="338" y="1362"/>
                      <a:pt x="445" y="1149"/>
                      <a:pt x="551" y="936"/>
                    </a:cubicBezTo>
                    <a:cubicBezTo>
                      <a:pt x="649" y="714"/>
                      <a:pt x="738" y="491"/>
                      <a:pt x="791" y="323"/>
                    </a:cubicBezTo>
                    <a:cubicBezTo>
                      <a:pt x="827" y="243"/>
                      <a:pt x="844" y="172"/>
                      <a:pt x="862" y="118"/>
                    </a:cubicBezTo>
                    <a:lnTo>
                      <a:pt x="880" y="83"/>
                    </a:lnTo>
                    <a:cubicBezTo>
                      <a:pt x="889" y="83"/>
                      <a:pt x="906" y="74"/>
                      <a:pt x="906" y="65"/>
                    </a:cubicBezTo>
                    <a:lnTo>
                      <a:pt x="906" y="47"/>
                    </a:lnTo>
                    <a:cubicBezTo>
                      <a:pt x="915" y="30"/>
                      <a:pt x="906" y="12"/>
                      <a:pt x="889" y="3"/>
                    </a:cubicBezTo>
                    <a:lnTo>
                      <a:pt x="880" y="3"/>
                    </a:lnTo>
                    <a:cubicBezTo>
                      <a:pt x="877" y="1"/>
                      <a:pt x="873" y="1"/>
                      <a:pt x="870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18"/>
              <p:cNvSpPr/>
              <p:nvPr/>
            </p:nvSpPr>
            <p:spPr>
              <a:xfrm>
                <a:off x="8651108" y="4177296"/>
                <a:ext cx="53580" cy="79101"/>
              </a:xfrm>
              <a:custGeom>
                <a:avLst/>
                <a:gdLst/>
                <a:ahLst/>
                <a:cxnLst/>
                <a:rect l="l" t="t" r="r" b="b"/>
                <a:pathLst>
                  <a:path w="676" h="998" extrusionOk="0">
                    <a:moveTo>
                      <a:pt x="624" y="1"/>
                    </a:moveTo>
                    <a:cubicBezTo>
                      <a:pt x="609" y="1"/>
                      <a:pt x="595" y="9"/>
                      <a:pt x="595" y="22"/>
                    </a:cubicBezTo>
                    <a:lnTo>
                      <a:pt x="595" y="31"/>
                    </a:lnTo>
                    <a:cubicBezTo>
                      <a:pt x="586" y="49"/>
                      <a:pt x="595" y="57"/>
                      <a:pt x="604" y="66"/>
                    </a:cubicBezTo>
                    <a:lnTo>
                      <a:pt x="586" y="102"/>
                    </a:lnTo>
                    <a:cubicBezTo>
                      <a:pt x="577" y="120"/>
                      <a:pt x="560" y="164"/>
                      <a:pt x="533" y="208"/>
                    </a:cubicBezTo>
                    <a:cubicBezTo>
                      <a:pt x="489" y="297"/>
                      <a:pt x="426" y="413"/>
                      <a:pt x="347" y="519"/>
                    </a:cubicBezTo>
                    <a:cubicBezTo>
                      <a:pt x="275" y="626"/>
                      <a:pt x="196" y="732"/>
                      <a:pt x="133" y="812"/>
                    </a:cubicBezTo>
                    <a:cubicBezTo>
                      <a:pt x="80" y="892"/>
                      <a:pt x="27" y="937"/>
                      <a:pt x="27" y="937"/>
                    </a:cubicBezTo>
                    <a:cubicBezTo>
                      <a:pt x="9" y="963"/>
                      <a:pt x="0" y="981"/>
                      <a:pt x="18" y="990"/>
                    </a:cubicBezTo>
                    <a:cubicBezTo>
                      <a:pt x="21" y="995"/>
                      <a:pt x="25" y="997"/>
                      <a:pt x="30" y="997"/>
                    </a:cubicBezTo>
                    <a:cubicBezTo>
                      <a:pt x="42" y="997"/>
                      <a:pt x="59" y="985"/>
                      <a:pt x="71" y="972"/>
                    </a:cubicBezTo>
                    <a:cubicBezTo>
                      <a:pt x="71" y="972"/>
                      <a:pt x="116" y="928"/>
                      <a:pt x="169" y="848"/>
                    </a:cubicBezTo>
                    <a:cubicBezTo>
                      <a:pt x="231" y="768"/>
                      <a:pt x="311" y="661"/>
                      <a:pt x="382" y="546"/>
                    </a:cubicBezTo>
                    <a:cubicBezTo>
                      <a:pt x="444" y="439"/>
                      <a:pt x="506" y="333"/>
                      <a:pt x="560" y="226"/>
                    </a:cubicBezTo>
                    <a:cubicBezTo>
                      <a:pt x="577" y="182"/>
                      <a:pt x="595" y="146"/>
                      <a:pt x="613" y="111"/>
                    </a:cubicBezTo>
                    <a:cubicBezTo>
                      <a:pt x="622" y="84"/>
                      <a:pt x="622" y="84"/>
                      <a:pt x="622" y="84"/>
                    </a:cubicBezTo>
                    <a:cubicBezTo>
                      <a:pt x="640" y="84"/>
                      <a:pt x="649" y="75"/>
                      <a:pt x="657" y="66"/>
                    </a:cubicBezTo>
                    <a:lnTo>
                      <a:pt x="657" y="49"/>
                    </a:lnTo>
                    <a:cubicBezTo>
                      <a:pt x="675" y="31"/>
                      <a:pt x="666" y="13"/>
                      <a:pt x="649" y="4"/>
                    </a:cubicBezTo>
                    <a:lnTo>
                      <a:pt x="640" y="4"/>
                    </a:lnTo>
                    <a:cubicBezTo>
                      <a:pt x="635" y="2"/>
                      <a:pt x="629" y="1"/>
                      <a:pt x="624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18"/>
              <p:cNvSpPr/>
              <p:nvPr/>
            </p:nvSpPr>
            <p:spPr>
              <a:xfrm>
                <a:off x="8655309" y="4158115"/>
                <a:ext cx="88058" cy="10391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311" extrusionOk="0">
                    <a:moveTo>
                      <a:pt x="1054" y="1"/>
                    </a:moveTo>
                    <a:cubicBezTo>
                      <a:pt x="1044" y="1"/>
                      <a:pt x="1036" y="5"/>
                      <a:pt x="1031" y="15"/>
                    </a:cubicBezTo>
                    <a:lnTo>
                      <a:pt x="1022" y="33"/>
                    </a:lnTo>
                    <a:cubicBezTo>
                      <a:pt x="1022" y="42"/>
                      <a:pt x="1022" y="51"/>
                      <a:pt x="1022" y="69"/>
                    </a:cubicBezTo>
                    <a:lnTo>
                      <a:pt x="1004" y="95"/>
                    </a:lnTo>
                    <a:cubicBezTo>
                      <a:pt x="986" y="131"/>
                      <a:pt x="951" y="184"/>
                      <a:pt x="906" y="246"/>
                    </a:cubicBezTo>
                    <a:cubicBezTo>
                      <a:pt x="809" y="397"/>
                      <a:pt x="702" y="539"/>
                      <a:pt x="587" y="672"/>
                    </a:cubicBezTo>
                    <a:cubicBezTo>
                      <a:pt x="471" y="815"/>
                      <a:pt x="356" y="948"/>
                      <a:pt x="222" y="1072"/>
                    </a:cubicBezTo>
                    <a:cubicBezTo>
                      <a:pt x="116" y="1170"/>
                      <a:pt x="45" y="1241"/>
                      <a:pt x="45" y="1241"/>
                    </a:cubicBezTo>
                    <a:cubicBezTo>
                      <a:pt x="18" y="1268"/>
                      <a:pt x="0" y="1294"/>
                      <a:pt x="9" y="1303"/>
                    </a:cubicBezTo>
                    <a:cubicBezTo>
                      <a:pt x="14" y="1308"/>
                      <a:pt x="20" y="1310"/>
                      <a:pt x="26" y="1310"/>
                    </a:cubicBezTo>
                    <a:cubicBezTo>
                      <a:pt x="43" y="1310"/>
                      <a:pt x="64" y="1296"/>
                      <a:pt x="89" y="1276"/>
                    </a:cubicBezTo>
                    <a:cubicBezTo>
                      <a:pt x="89" y="1276"/>
                      <a:pt x="160" y="1214"/>
                      <a:pt x="267" y="1108"/>
                    </a:cubicBezTo>
                    <a:cubicBezTo>
                      <a:pt x="365" y="1001"/>
                      <a:pt x="498" y="859"/>
                      <a:pt x="622" y="708"/>
                    </a:cubicBezTo>
                    <a:cubicBezTo>
                      <a:pt x="746" y="548"/>
                      <a:pt x="862" y="388"/>
                      <a:pt x="942" y="264"/>
                    </a:cubicBezTo>
                    <a:cubicBezTo>
                      <a:pt x="977" y="202"/>
                      <a:pt x="1013" y="157"/>
                      <a:pt x="1031" y="113"/>
                    </a:cubicBezTo>
                    <a:lnTo>
                      <a:pt x="1048" y="95"/>
                    </a:lnTo>
                    <a:lnTo>
                      <a:pt x="1048" y="86"/>
                    </a:lnTo>
                    <a:lnTo>
                      <a:pt x="1048" y="77"/>
                    </a:lnTo>
                    <a:cubicBezTo>
                      <a:pt x="1051" y="80"/>
                      <a:pt x="1055" y="81"/>
                      <a:pt x="1060" y="81"/>
                    </a:cubicBezTo>
                    <a:cubicBezTo>
                      <a:pt x="1071" y="81"/>
                      <a:pt x="1087" y="75"/>
                      <a:pt x="1093" y="69"/>
                    </a:cubicBezTo>
                    <a:lnTo>
                      <a:pt x="1093" y="51"/>
                    </a:lnTo>
                    <a:cubicBezTo>
                      <a:pt x="1111" y="33"/>
                      <a:pt x="1102" y="15"/>
                      <a:pt x="1084" y="6"/>
                    </a:cubicBezTo>
                    <a:lnTo>
                      <a:pt x="1075" y="6"/>
                    </a:lnTo>
                    <a:cubicBezTo>
                      <a:pt x="1068" y="3"/>
                      <a:pt x="1060" y="1"/>
                      <a:pt x="1054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18"/>
              <p:cNvSpPr/>
              <p:nvPr/>
            </p:nvSpPr>
            <p:spPr>
              <a:xfrm>
                <a:off x="8658083" y="4145355"/>
                <a:ext cx="121902" cy="123329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556" extrusionOk="0">
                    <a:moveTo>
                      <a:pt x="1498" y="1"/>
                    </a:moveTo>
                    <a:cubicBezTo>
                      <a:pt x="1489" y="1"/>
                      <a:pt x="1480" y="3"/>
                      <a:pt x="1475" y="7"/>
                    </a:cubicBezTo>
                    <a:lnTo>
                      <a:pt x="1466" y="25"/>
                    </a:lnTo>
                    <a:cubicBezTo>
                      <a:pt x="1458" y="34"/>
                      <a:pt x="1458" y="43"/>
                      <a:pt x="1466" y="61"/>
                    </a:cubicBezTo>
                    <a:lnTo>
                      <a:pt x="63" y="1464"/>
                    </a:lnTo>
                    <a:cubicBezTo>
                      <a:pt x="28" y="1500"/>
                      <a:pt x="1" y="1535"/>
                      <a:pt x="19" y="1553"/>
                    </a:cubicBezTo>
                    <a:cubicBezTo>
                      <a:pt x="20" y="1554"/>
                      <a:pt x="22" y="1555"/>
                      <a:pt x="25" y="1555"/>
                    </a:cubicBezTo>
                    <a:cubicBezTo>
                      <a:pt x="39" y="1555"/>
                      <a:pt x="69" y="1537"/>
                      <a:pt x="99" y="1500"/>
                    </a:cubicBezTo>
                    <a:lnTo>
                      <a:pt x="1484" y="87"/>
                    </a:lnTo>
                    <a:cubicBezTo>
                      <a:pt x="1493" y="87"/>
                      <a:pt x="1511" y="87"/>
                      <a:pt x="1520" y="79"/>
                    </a:cubicBezTo>
                    <a:lnTo>
                      <a:pt x="1529" y="70"/>
                    </a:lnTo>
                    <a:cubicBezTo>
                      <a:pt x="1537" y="52"/>
                      <a:pt x="1537" y="34"/>
                      <a:pt x="1529" y="16"/>
                    </a:cubicBezTo>
                    <a:lnTo>
                      <a:pt x="1520" y="7"/>
                    </a:lnTo>
                    <a:cubicBezTo>
                      <a:pt x="1515" y="3"/>
                      <a:pt x="1506" y="1"/>
                      <a:pt x="1498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18"/>
              <p:cNvSpPr/>
              <p:nvPr/>
            </p:nvSpPr>
            <p:spPr>
              <a:xfrm>
                <a:off x="8666564" y="4220096"/>
                <a:ext cx="54293" cy="5516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6" extrusionOk="0">
                    <a:moveTo>
                      <a:pt x="644" y="0"/>
                    </a:moveTo>
                    <a:cubicBezTo>
                      <a:pt x="637" y="0"/>
                      <a:pt x="630" y="2"/>
                      <a:pt x="622" y="6"/>
                    </a:cubicBezTo>
                    <a:lnTo>
                      <a:pt x="613" y="15"/>
                    </a:lnTo>
                    <a:cubicBezTo>
                      <a:pt x="604" y="24"/>
                      <a:pt x="596" y="41"/>
                      <a:pt x="604" y="50"/>
                    </a:cubicBezTo>
                    <a:lnTo>
                      <a:pt x="578" y="68"/>
                    </a:lnTo>
                    <a:cubicBezTo>
                      <a:pt x="560" y="86"/>
                      <a:pt x="533" y="104"/>
                      <a:pt x="507" y="130"/>
                    </a:cubicBezTo>
                    <a:cubicBezTo>
                      <a:pt x="445" y="184"/>
                      <a:pt x="365" y="255"/>
                      <a:pt x="294" y="326"/>
                    </a:cubicBezTo>
                    <a:cubicBezTo>
                      <a:pt x="223" y="397"/>
                      <a:pt x="160" y="468"/>
                      <a:pt x="98" y="539"/>
                    </a:cubicBezTo>
                    <a:cubicBezTo>
                      <a:pt x="54" y="601"/>
                      <a:pt x="18" y="645"/>
                      <a:pt x="18" y="645"/>
                    </a:cubicBezTo>
                    <a:cubicBezTo>
                      <a:pt x="1" y="654"/>
                      <a:pt x="1" y="681"/>
                      <a:pt x="18" y="690"/>
                    </a:cubicBezTo>
                    <a:cubicBezTo>
                      <a:pt x="26" y="694"/>
                      <a:pt x="33" y="696"/>
                      <a:pt x="40" y="696"/>
                    </a:cubicBezTo>
                    <a:cubicBezTo>
                      <a:pt x="49" y="696"/>
                      <a:pt x="58" y="691"/>
                      <a:pt x="63" y="681"/>
                    </a:cubicBezTo>
                    <a:cubicBezTo>
                      <a:pt x="63" y="681"/>
                      <a:pt x="89" y="637"/>
                      <a:pt x="143" y="574"/>
                    </a:cubicBezTo>
                    <a:cubicBezTo>
                      <a:pt x="187" y="512"/>
                      <a:pt x="249" y="432"/>
                      <a:pt x="320" y="352"/>
                    </a:cubicBezTo>
                    <a:cubicBezTo>
                      <a:pt x="400" y="272"/>
                      <a:pt x="471" y="201"/>
                      <a:pt x="525" y="157"/>
                    </a:cubicBezTo>
                    <a:cubicBezTo>
                      <a:pt x="560" y="130"/>
                      <a:pt x="578" y="104"/>
                      <a:pt x="596" y="95"/>
                    </a:cubicBezTo>
                    <a:lnTo>
                      <a:pt x="622" y="77"/>
                    </a:lnTo>
                    <a:cubicBezTo>
                      <a:pt x="628" y="77"/>
                      <a:pt x="638" y="81"/>
                      <a:pt x="647" y="81"/>
                    </a:cubicBezTo>
                    <a:cubicBezTo>
                      <a:pt x="651" y="81"/>
                      <a:pt x="655" y="80"/>
                      <a:pt x="658" y="77"/>
                    </a:cubicBezTo>
                    <a:lnTo>
                      <a:pt x="667" y="68"/>
                    </a:lnTo>
                    <a:cubicBezTo>
                      <a:pt x="684" y="59"/>
                      <a:pt x="684" y="41"/>
                      <a:pt x="676" y="24"/>
                    </a:cubicBezTo>
                    <a:lnTo>
                      <a:pt x="667" y="15"/>
                    </a:lnTo>
                    <a:cubicBezTo>
                      <a:pt x="661" y="4"/>
                      <a:pt x="653" y="0"/>
                      <a:pt x="644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18"/>
              <p:cNvSpPr/>
              <p:nvPr/>
            </p:nvSpPr>
            <p:spPr>
              <a:xfrm>
                <a:off x="8673618" y="4194892"/>
                <a:ext cx="141558" cy="81479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028" extrusionOk="0">
                    <a:moveTo>
                      <a:pt x="1748" y="1"/>
                    </a:moveTo>
                    <a:cubicBezTo>
                      <a:pt x="1742" y="1"/>
                      <a:pt x="1737" y="2"/>
                      <a:pt x="1732" y="4"/>
                    </a:cubicBezTo>
                    <a:lnTo>
                      <a:pt x="1723" y="4"/>
                    </a:lnTo>
                    <a:cubicBezTo>
                      <a:pt x="1715" y="4"/>
                      <a:pt x="1706" y="13"/>
                      <a:pt x="1706" y="31"/>
                    </a:cubicBezTo>
                    <a:lnTo>
                      <a:pt x="1661" y="40"/>
                    </a:lnTo>
                    <a:cubicBezTo>
                      <a:pt x="1608" y="57"/>
                      <a:pt x="1537" y="75"/>
                      <a:pt x="1448" y="111"/>
                    </a:cubicBezTo>
                    <a:cubicBezTo>
                      <a:pt x="1368" y="137"/>
                      <a:pt x="1270" y="182"/>
                      <a:pt x="1164" y="217"/>
                    </a:cubicBezTo>
                    <a:cubicBezTo>
                      <a:pt x="1057" y="262"/>
                      <a:pt x="951" y="324"/>
                      <a:pt x="844" y="377"/>
                    </a:cubicBezTo>
                    <a:cubicBezTo>
                      <a:pt x="649" y="484"/>
                      <a:pt x="462" y="608"/>
                      <a:pt x="285" y="750"/>
                    </a:cubicBezTo>
                    <a:cubicBezTo>
                      <a:pt x="214" y="804"/>
                      <a:pt x="160" y="848"/>
                      <a:pt x="116" y="883"/>
                    </a:cubicBezTo>
                    <a:cubicBezTo>
                      <a:pt x="80" y="919"/>
                      <a:pt x="54" y="946"/>
                      <a:pt x="54" y="946"/>
                    </a:cubicBezTo>
                    <a:cubicBezTo>
                      <a:pt x="18" y="972"/>
                      <a:pt x="0" y="1008"/>
                      <a:pt x="9" y="1026"/>
                    </a:cubicBezTo>
                    <a:cubicBezTo>
                      <a:pt x="12" y="1027"/>
                      <a:pt x="16" y="1028"/>
                      <a:pt x="20" y="1028"/>
                    </a:cubicBezTo>
                    <a:cubicBezTo>
                      <a:pt x="39" y="1028"/>
                      <a:pt x="69" y="1011"/>
                      <a:pt x="98" y="981"/>
                    </a:cubicBezTo>
                    <a:cubicBezTo>
                      <a:pt x="98" y="981"/>
                      <a:pt x="116" y="963"/>
                      <a:pt x="160" y="928"/>
                    </a:cubicBezTo>
                    <a:cubicBezTo>
                      <a:pt x="196" y="892"/>
                      <a:pt x="258" y="848"/>
                      <a:pt x="320" y="786"/>
                    </a:cubicBezTo>
                    <a:cubicBezTo>
                      <a:pt x="498" y="653"/>
                      <a:pt x="675" y="528"/>
                      <a:pt x="871" y="413"/>
                    </a:cubicBezTo>
                    <a:cubicBezTo>
                      <a:pt x="968" y="359"/>
                      <a:pt x="1075" y="306"/>
                      <a:pt x="1182" y="253"/>
                    </a:cubicBezTo>
                    <a:cubicBezTo>
                      <a:pt x="1279" y="208"/>
                      <a:pt x="1377" y="164"/>
                      <a:pt x="1466" y="137"/>
                    </a:cubicBezTo>
                    <a:cubicBezTo>
                      <a:pt x="1546" y="102"/>
                      <a:pt x="1617" y="84"/>
                      <a:pt x="1670" y="66"/>
                    </a:cubicBezTo>
                    <a:lnTo>
                      <a:pt x="1715" y="57"/>
                    </a:lnTo>
                    <a:cubicBezTo>
                      <a:pt x="1715" y="66"/>
                      <a:pt x="1723" y="75"/>
                      <a:pt x="1741" y="75"/>
                    </a:cubicBezTo>
                    <a:lnTo>
                      <a:pt x="1750" y="75"/>
                    </a:lnTo>
                    <a:cubicBezTo>
                      <a:pt x="1768" y="66"/>
                      <a:pt x="1786" y="49"/>
                      <a:pt x="1777" y="31"/>
                    </a:cubicBezTo>
                    <a:lnTo>
                      <a:pt x="1777" y="22"/>
                    </a:lnTo>
                    <a:cubicBezTo>
                      <a:pt x="1777" y="9"/>
                      <a:pt x="1762" y="1"/>
                      <a:pt x="1748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18"/>
              <p:cNvSpPr/>
              <p:nvPr/>
            </p:nvSpPr>
            <p:spPr>
              <a:xfrm>
                <a:off x="8688360" y="4239990"/>
                <a:ext cx="62774" cy="4169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26" extrusionOk="0">
                    <a:moveTo>
                      <a:pt x="754" y="0"/>
                    </a:moveTo>
                    <a:cubicBezTo>
                      <a:pt x="748" y="0"/>
                      <a:pt x="743" y="1"/>
                      <a:pt x="738" y="4"/>
                    </a:cubicBezTo>
                    <a:lnTo>
                      <a:pt x="729" y="13"/>
                    </a:lnTo>
                    <a:cubicBezTo>
                      <a:pt x="720" y="13"/>
                      <a:pt x="711" y="30"/>
                      <a:pt x="711" y="39"/>
                    </a:cubicBezTo>
                    <a:lnTo>
                      <a:pt x="694" y="48"/>
                    </a:lnTo>
                    <a:cubicBezTo>
                      <a:pt x="454" y="164"/>
                      <a:pt x="232" y="306"/>
                      <a:pt x="19" y="474"/>
                    </a:cubicBezTo>
                    <a:cubicBezTo>
                      <a:pt x="1" y="483"/>
                      <a:pt x="1" y="501"/>
                      <a:pt x="10" y="519"/>
                    </a:cubicBezTo>
                    <a:cubicBezTo>
                      <a:pt x="14" y="523"/>
                      <a:pt x="23" y="525"/>
                      <a:pt x="32" y="525"/>
                    </a:cubicBezTo>
                    <a:cubicBezTo>
                      <a:pt x="41" y="525"/>
                      <a:pt x="50" y="523"/>
                      <a:pt x="54" y="519"/>
                    </a:cubicBezTo>
                    <a:cubicBezTo>
                      <a:pt x="258" y="350"/>
                      <a:pt x="472" y="199"/>
                      <a:pt x="711" y="84"/>
                    </a:cubicBezTo>
                    <a:lnTo>
                      <a:pt x="729" y="75"/>
                    </a:lnTo>
                    <a:lnTo>
                      <a:pt x="765" y="75"/>
                    </a:lnTo>
                    <a:cubicBezTo>
                      <a:pt x="782" y="66"/>
                      <a:pt x="791" y="48"/>
                      <a:pt x="791" y="30"/>
                    </a:cubicBezTo>
                    <a:lnTo>
                      <a:pt x="791" y="21"/>
                    </a:lnTo>
                    <a:cubicBezTo>
                      <a:pt x="785" y="8"/>
                      <a:pt x="769" y="0"/>
                      <a:pt x="754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18"/>
              <p:cNvSpPr/>
              <p:nvPr/>
            </p:nvSpPr>
            <p:spPr>
              <a:xfrm>
                <a:off x="8693036" y="4252196"/>
                <a:ext cx="58811" cy="22906"/>
              </a:xfrm>
              <a:custGeom>
                <a:avLst/>
                <a:gdLst/>
                <a:ahLst/>
                <a:cxnLst/>
                <a:rect l="l" t="t" r="r" b="b"/>
                <a:pathLst>
                  <a:path w="742" h="289" extrusionOk="0">
                    <a:moveTo>
                      <a:pt x="688" y="1"/>
                    </a:moveTo>
                    <a:cubicBezTo>
                      <a:pt x="670" y="1"/>
                      <a:pt x="661" y="18"/>
                      <a:pt x="661" y="27"/>
                    </a:cubicBezTo>
                    <a:lnTo>
                      <a:pt x="644" y="27"/>
                    </a:lnTo>
                    <a:cubicBezTo>
                      <a:pt x="430" y="63"/>
                      <a:pt x="217" y="134"/>
                      <a:pt x="31" y="232"/>
                    </a:cubicBezTo>
                    <a:cubicBezTo>
                      <a:pt x="0" y="247"/>
                      <a:pt x="22" y="288"/>
                      <a:pt x="46" y="288"/>
                    </a:cubicBezTo>
                    <a:cubicBezTo>
                      <a:pt x="50" y="288"/>
                      <a:pt x="54" y="287"/>
                      <a:pt x="57" y="285"/>
                    </a:cubicBezTo>
                    <a:cubicBezTo>
                      <a:pt x="235" y="178"/>
                      <a:pt x="439" y="98"/>
                      <a:pt x="644" y="63"/>
                    </a:cubicBezTo>
                    <a:lnTo>
                      <a:pt x="670" y="63"/>
                    </a:lnTo>
                    <a:cubicBezTo>
                      <a:pt x="670" y="72"/>
                      <a:pt x="688" y="81"/>
                      <a:pt x="697" y="81"/>
                    </a:cubicBezTo>
                    <a:lnTo>
                      <a:pt x="706" y="81"/>
                    </a:lnTo>
                    <a:cubicBezTo>
                      <a:pt x="732" y="81"/>
                      <a:pt x="741" y="63"/>
                      <a:pt x="741" y="45"/>
                    </a:cubicBezTo>
                    <a:lnTo>
                      <a:pt x="741" y="36"/>
                    </a:lnTo>
                    <a:cubicBezTo>
                      <a:pt x="741" y="10"/>
                      <a:pt x="723" y="1"/>
                      <a:pt x="706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18"/>
              <p:cNvSpPr/>
              <p:nvPr/>
            </p:nvSpPr>
            <p:spPr>
              <a:xfrm>
                <a:off x="8638426" y="4146860"/>
                <a:ext cx="26790" cy="98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241" extrusionOk="0">
                    <a:moveTo>
                      <a:pt x="220" y="0"/>
                    </a:moveTo>
                    <a:cubicBezTo>
                      <a:pt x="212" y="0"/>
                      <a:pt x="203" y="3"/>
                      <a:pt x="196" y="6"/>
                    </a:cubicBezTo>
                    <a:lnTo>
                      <a:pt x="187" y="15"/>
                    </a:lnTo>
                    <a:cubicBezTo>
                      <a:pt x="178" y="24"/>
                      <a:pt x="169" y="42"/>
                      <a:pt x="178" y="60"/>
                    </a:cubicBezTo>
                    <a:cubicBezTo>
                      <a:pt x="187" y="68"/>
                      <a:pt x="205" y="77"/>
                      <a:pt x="213" y="77"/>
                    </a:cubicBezTo>
                    <a:lnTo>
                      <a:pt x="222" y="104"/>
                    </a:lnTo>
                    <a:cubicBezTo>
                      <a:pt x="249" y="139"/>
                      <a:pt x="258" y="184"/>
                      <a:pt x="267" y="228"/>
                    </a:cubicBezTo>
                    <a:cubicBezTo>
                      <a:pt x="302" y="362"/>
                      <a:pt x="293" y="504"/>
                      <a:pt x="267" y="628"/>
                    </a:cubicBezTo>
                    <a:cubicBezTo>
                      <a:pt x="231" y="761"/>
                      <a:pt x="178" y="894"/>
                      <a:pt x="107" y="1010"/>
                    </a:cubicBezTo>
                    <a:cubicBezTo>
                      <a:pt x="54" y="1108"/>
                      <a:pt x="18" y="1179"/>
                      <a:pt x="18" y="1179"/>
                    </a:cubicBezTo>
                    <a:cubicBezTo>
                      <a:pt x="0" y="1196"/>
                      <a:pt x="0" y="1232"/>
                      <a:pt x="18" y="1241"/>
                    </a:cubicBezTo>
                    <a:cubicBezTo>
                      <a:pt x="36" y="1241"/>
                      <a:pt x="54" y="1232"/>
                      <a:pt x="71" y="1205"/>
                    </a:cubicBezTo>
                    <a:cubicBezTo>
                      <a:pt x="71" y="1205"/>
                      <a:pt x="107" y="1134"/>
                      <a:pt x="160" y="1037"/>
                    </a:cubicBezTo>
                    <a:cubicBezTo>
                      <a:pt x="222" y="912"/>
                      <a:pt x="276" y="779"/>
                      <a:pt x="311" y="646"/>
                    </a:cubicBezTo>
                    <a:cubicBezTo>
                      <a:pt x="338" y="504"/>
                      <a:pt x="338" y="362"/>
                      <a:pt x="311" y="219"/>
                    </a:cubicBezTo>
                    <a:cubicBezTo>
                      <a:pt x="293" y="175"/>
                      <a:pt x="276" y="131"/>
                      <a:pt x="258" y="86"/>
                    </a:cubicBezTo>
                    <a:lnTo>
                      <a:pt x="249" y="68"/>
                    </a:lnTo>
                    <a:lnTo>
                      <a:pt x="249" y="60"/>
                    </a:lnTo>
                    <a:cubicBezTo>
                      <a:pt x="249" y="51"/>
                      <a:pt x="258" y="42"/>
                      <a:pt x="249" y="33"/>
                    </a:cubicBezTo>
                    <a:lnTo>
                      <a:pt x="249" y="15"/>
                    </a:lnTo>
                    <a:cubicBezTo>
                      <a:pt x="244" y="5"/>
                      <a:pt x="232" y="0"/>
                      <a:pt x="220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18"/>
              <p:cNvSpPr/>
              <p:nvPr/>
            </p:nvSpPr>
            <p:spPr>
              <a:xfrm>
                <a:off x="8627885" y="4126570"/>
                <a:ext cx="19022" cy="9899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249" extrusionOk="0">
                    <a:moveTo>
                      <a:pt x="44" y="0"/>
                    </a:moveTo>
                    <a:cubicBezTo>
                      <a:pt x="36" y="0"/>
                      <a:pt x="27" y="5"/>
                      <a:pt x="18" y="14"/>
                    </a:cubicBezTo>
                    <a:cubicBezTo>
                      <a:pt x="0" y="31"/>
                      <a:pt x="0" y="49"/>
                      <a:pt x="18" y="67"/>
                    </a:cubicBezTo>
                    <a:cubicBezTo>
                      <a:pt x="22" y="71"/>
                      <a:pt x="27" y="74"/>
                      <a:pt x="32" y="74"/>
                    </a:cubicBezTo>
                    <a:cubicBezTo>
                      <a:pt x="38" y="74"/>
                      <a:pt x="44" y="71"/>
                      <a:pt x="53" y="67"/>
                    </a:cubicBezTo>
                    <a:lnTo>
                      <a:pt x="53" y="76"/>
                    </a:lnTo>
                    <a:lnTo>
                      <a:pt x="62" y="94"/>
                    </a:lnTo>
                    <a:cubicBezTo>
                      <a:pt x="89" y="129"/>
                      <a:pt x="116" y="165"/>
                      <a:pt x="133" y="209"/>
                    </a:cubicBezTo>
                    <a:cubicBezTo>
                      <a:pt x="178" y="333"/>
                      <a:pt x="204" y="467"/>
                      <a:pt x="195" y="609"/>
                    </a:cubicBezTo>
                    <a:cubicBezTo>
                      <a:pt x="178" y="742"/>
                      <a:pt x="151" y="875"/>
                      <a:pt x="107" y="1008"/>
                    </a:cubicBezTo>
                    <a:cubicBezTo>
                      <a:pt x="71" y="1115"/>
                      <a:pt x="44" y="1186"/>
                      <a:pt x="44" y="1186"/>
                    </a:cubicBezTo>
                    <a:cubicBezTo>
                      <a:pt x="36" y="1213"/>
                      <a:pt x="36" y="1239"/>
                      <a:pt x="53" y="1248"/>
                    </a:cubicBezTo>
                    <a:cubicBezTo>
                      <a:pt x="71" y="1248"/>
                      <a:pt x="89" y="1230"/>
                      <a:pt x="98" y="1204"/>
                    </a:cubicBezTo>
                    <a:cubicBezTo>
                      <a:pt x="98" y="1204"/>
                      <a:pt x="124" y="1133"/>
                      <a:pt x="160" y="1017"/>
                    </a:cubicBezTo>
                    <a:cubicBezTo>
                      <a:pt x="195" y="884"/>
                      <a:pt x="222" y="751"/>
                      <a:pt x="231" y="609"/>
                    </a:cubicBezTo>
                    <a:cubicBezTo>
                      <a:pt x="240" y="467"/>
                      <a:pt x="213" y="324"/>
                      <a:pt x="160" y="191"/>
                    </a:cubicBezTo>
                    <a:cubicBezTo>
                      <a:pt x="142" y="147"/>
                      <a:pt x="116" y="111"/>
                      <a:pt x="89" y="76"/>
                    </a:cubicBezTo>
                    <a:lnTo>
                      <a:pt x="71" y="49"/>
                    </a:lnTo>
                    <a:cubicBezTo>
                      <a:pt x="80" y="40"/>
                      <a:pt x="80" y="31"/>
                      <a:pt x="80" y="22"/>
                    </a:cubicBezTo>
                    <a:lnTo>
                      <a:pt x="71" y="14"/>
                    </a:lnTo>
                    <a:cubicBezTo>
                      <a:pt x="62" y="5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18"/>
              <p:cNvSpPr/>
              <p:nvPr/>
            </p:nvSpPr>
            <p:spPr>
              <a:xfrm>
                <a:off x="8675044" y="4235472"/>
                <a:ext cx="99313" cy="23461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296" extrusionOk="0">
                    <a:moveTo>
                      <a:pt x="772" y="1"/>
                    </a:moveTo>
                    <a:cubicBezTo>
                      <a:pt x="716" y="1"/>
                      <a:pt x="660" y="6"/>
                      <a:pt x="604" y="16"/>
                    </a:cubicBezTo>
                    <a:cubicBezTo>
                      <a:pt x="471" y="43"/>
                      <a:pt x="338" y="87"/>
                      <a:pt x="213" y="149"/>
                    </a:cubicBezTo>
                    <a:cubicBezTo>
                      <a:pt x="107" y="203"/>
                      <a:pt x="45" y="238"/>
                      <a:pt x="45" y="238"/>
                    </a:cubicBezTo>
                    <a:cubicBezTo>
                      <a:pt x="18" y="247"/>
                      <a:pt x="0" y="274"/>
                      <a:pt x="9" y="283"/>
                    </a:cubicBezTo>
                    <a:cubicBezTo>
                      <a:pt x="9" y="292"/>
                      <a:pt x="18" y="296"/>
                      <a:pt x="30" y="296"/>
                    </a:cubicBezTo>
                    <a:cubicBezTo>
                      <a:pt x="42" y="296"/>
                      <a:pt x="58" y="292"/>
                      <a:pt x="71" y="283"/>
                    </a:cubicBezTo>
                    <a:cubicBezTo>
                      <a:pt x="71" y="283"/>
                      <a:pt x="133" y="247"/>
                      <a:pt x="231" y="203"/>
                    </a:cubicBezTo>
                    <a:cubicBezTo>
                      <a:pt x="355" y="141"/>
                      <a:pt x="480" y="87"/>
                      <a:pt x="613" y="61"/>
                    </a:cubicBezTo>
                    <a:cubicBezTo>
                      <a:pt x="675" y="48"/>
                      <a:pt x="739" y="42"/>
                      <a:pt x="802" y="42"/>
                    </a:cubicBezTo>
                    <a:cubicBezTo>
                      <a:pt x="874" y="42"/>
                      <a:pt x="946" y="50"/>
                      <a:pt x="1013" y="70"/>
                    </a:cubicBezTo>
                    <a:cubicBezTo>
                      <a:pt x="1057" y="78"/>
                      <a:pt x="1101" y="96"/>
                      <a:pt x="1137" y="114"/>
                    </a:cubicBezTo>
                    <a:lnTo>
                      <a:pt x="1164" y="132"/>
                    </a:lnTo>
                    <a:cubicBezTo>
                      <a:pt x="1164" y="132"/>
                      <a:pt x="1173" y="141"/>
                      <a:pt x="1181" y="149"/>
                    </a:cubicBezTo>
                    <a:lnTo>
                      <a:pt x="1190" y="158"/>
                    </a:lnTo>
                    <a:cubicBezTo>
                      <a:pt x="1195" y="163"/>
                      <a:pt x="1204" y="165"/>
                      <a:pt x="1212" y="165"/>
                    </a:cubicBezTo>
                    <a:cubicBezTo>
                      <a:pt x="1221" y="165"/>
                      <a:pt x="1230" y="163"/>
                      <a:pt x="1235" y="158"/>
                    </a:cubicBezTo>
                    <a:lnTo>
                      <a:pt x="1244" y="149"/>
                    </a:lnTo>
                    <a:cubicBezTo>
                      <a:pt x="1252" y="132"/>
                      <a:pt x="1252" y="114"/>
                      <a:pt x="1235" y="96"/>
                    </a:cubicBezTo>
                    <a:lnTo>
                      <a:pt x="1181" y="96"/>
                    </a:lnTo>
                    <a:lnTo>
                      <a:pt x="1155" y="87"/>
                    </a:lnTo>
                    <a:cubicBezTo>
                      <a:pt x="1110" y="61"/>
                      <a:pt x="1075" y="43"/>
                      <a:pt x="1022" y="34"/>
                    </a:cubicBezTo>
                    <a:cubicBezTo>
                      <a:pt x="941" y="12"/>
                      <a:pt x="857" y="1"/>
                      <a:pt x="772" y="1"/>
                    </a:cubicBezTo>
                    <a:close/>
                  </a:path>
                </a:pathLst>
              </a:custGeom>
              <a:solidFill>
                <a:srgbClr val="E58A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18"/>
              <p:cNvSpPr/>
              <p:nvPr/>
            </p:nvSpPr>
            <p:spPr>
              <a:xfrm>
                <a:off x="8606009" y="4155738"/>
                <a:ext cx="14901" cy="63487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01" extrusionOk="0">
                    <a:moveTo>
                      <a:pt x="81" y="45"/>
                    </a:moveTo>
                    <a:lnTo>
                      <a:pt x="81" y="27"/>
                    </a:lnTo>
                    <a:cubicBezTo>
                      <a:pt x="72" y="10"/>
                      <a:pt x="54" y="1"/>
                      <a:pt x="36" y="10"/>
                    </a:cubicBezTo>
                    <a:lnTo>
                      <a:pt x="27" y="10"/>
                    </a:lnTo>
                    <a:cubicBezTo>
                      <a:pt x="10" y="10"/>
                      <a:pt x="1" y="27"/>
                      <a:pt x="10" y="45"/>
                    </a:cubicBezTo>
                    <a:lnTo>
                      <a:pt x="10" y="63"/>
                    </a:lnTo>
                    <a:cubicBezTo>
                      <a:pt x="10" y="72"/>
                      <a:pt x="18" y="81"/>
                      <a:pt x="36" y="81"/>
                    </a:cubicBezTo>
                    <a:lnTo>
                      <a:pt x="45" y="99"/>
                    </a:lnTo>
                    <a:cubicBezTo>
                      <a:pt x="98" y="321"/>
                      <a:pt x="125" y="543"/>
                      <a:pt x="134" y="765"/>
                    </a:cubicBezTo>
                    <a:cubicBezTo>
                      <a:pt x="125" y="782"/>
                      <a:pt x="143" y="800"/>
                      <a:pt x="161" y="800"/>
                    </a:cubicBezTo>
                    <a:cubicBezTo>
                      <a:pt x="178" y="800"/>
                      <a:pt x="187" y="782"/>
                      <a:pt x="187" y="765"/>
                    </a:cubicBezTo>
                    <a:cubicBezTo>
                      <a:pt x="178" y="534"/>
                      <a:pt x="134" y="312"/>
                      <a:pt x="72" y="99"/>
                    </a:cubicBezTo>
                    <a:lnTo>
                      <a:pt x="72" y="72"/>
                    </a:lnTo>
                    <a:cubicBezTo>
                      <a:pt x="81" y="63"/>
                      <a:pt x="81" y="54"/>
                      <a:pt x="81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18"/>
              <p:cNvSpPr/>
              <p:nvPr/>
            </p:nvSpPr>
            <p:spPr>
              <a:xfrm>
                <a:off x="8629232" y="4158591"/>
                <a:ext cx="7847" cy="76803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9" extrusionOk="0">
                    <a:moveTo>
                      <a:pt x="81" y="45"/>
                    </a:moveTo>
                    <a:lnTo>
                      <a:pt x="81" y="36"/>
                    </a:lnTo>
                    <a:cubicBezTo>
                      <a:pt x="81" y="9"/>
                      <a:pt x="63" y="0"/>
                      <a:pt x="36" y="0"/>
                    </a:cubicBezTo>
                    <a:lnTo>
                      <a:pt x="27" y="0"/>
                    </a:lnTo>
                    <a:cubicBezTo>
                      <a:pt x="10" y="9"/>
                      <a:pt x="1" y="27"/>
                      <a:pt x="1" y="45"/>
                    </a:cubicBezTo>
                    <a:lnTo>
                      <a:pt x="1" y="54"/>
                    </a:lnTo>
                    <a:cubicBezTo>
                      <a:pt x="10" y="71"/>
                      <a:pt x="19" y="80"/>
                      <a:pt x="27" y="80"/>
                    </a:cubicBezTo>
                    <a:lnTo>
                      <a:pt x="27" y="107"/>
                    </a:lnTo>
                    <a:cubicBezTo>
                      <a:pt x="27" y="134"/>
                      <a:pt x="36" y="169"/>
                      <a:pt x="36" y="205"/>
                    </a:cubicBezTo>
                    <a:cubicBezTo>
                      <a:pt x="54" y="302"/>
                      <a:pt x="54" y="400"/>
                      <a:pt x="54" y="498"/>
                    </a:cubicBezTo>
                    <a:cubicBezTo>
                      <a:pt x="54" y="595"/>
                      <a:pt x="45" y="693"/>
                      <a:pt x="27" y="791"/>
                    </a:cubicBezTo>
                    <a:cubicBezTo>
                      <a:pt x="19" y="871"/>
                      <a:pt x="10" y="924"/>
                      <a:pt x="10" y="924"/>
                    </a:cubicBezTo>
                    <a:cubicBezTo>
                      <a:pt x="1" y="942"/>
                      <a:pt x="10" y="960"/>
                      <a:pt x="27" y="968"/>
                    </a:cubicBezTo>
                    <a:cubicBezTo>
                      <a:pt x="45" y="968"/>
                      <a:pt x="63" y="960"/>
                      <a:pt x="63" y="933"/>
                    </a:cubicBezTo>
                    <a:cubicBezTo>
                      <a:pt x="63" y="933"/>
                      <a:pt x="72" y="880"/>
                      <a:pt x="81" y="800"/>
                    </a:cubicBezTo>
                    <a:cubicBezTo>
                      <a:pt x="99" y="702"/>
                      <a:pt x="99" y="604"/>
                      <a:pt x="99" y="498"/>
                    </a:cubicBezTo>
                    <a:cubicBezTo>
                      <a:pt x="99" y="400"/>
                      <a:pt x="90" y="302"/>
                      <a:pt x="72" y="205"/>
                    </a:cubicBezTo>
                    <a:cubicBezTo>
                      <a:pt x="72" y="160"/>
                      <a:pt x="63" y="125"/>
                      <a:pt x="63" y="107"/>
                    </a:cubicBezTo>
                    <a:lnTo>
                      <a:pt x="63" y="71"/>
                    </a:lnTo>
                    <a:cubicBezTo>
                      <a:pt x="72" y="71"/>
                      <a:pt x="81" y="54"/>
                      <a:pt x="81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18"/>
              <p:cNvSpPr/>
              <p:nvPr/>
            </p:nvSpPr>
            <p:spPr>
              <a:xfrm>
                <a:off x="8631372" y="4123400"/>
                <a:ext cx="43038" cy="12047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520" extrusionOk="0">
                    <a:moveTo>
                      <a:pt x="542" y="54"/>
                    </a:moveTo>
                    <a:lnTo>
                      <a:pt x="542" y="45"/>
                    </a:lnTo>
                    <a:cubicBezTo>
                      <a:pt x="542" y="18"/>
                      <a:pt x="533" y="0"/>
                      <a:pt x="516" y="0"/>
                    </a:cubicBezTo>
                    <a:lnTo>
                      <a:pt x="507" y="0"/>
                    </a:lnTo>
                    <a:cubicBezTo>
                      <a:pt x="480" y="0"/>
                      <a:pt x="471" y="18"/>
                      <a:pt x="462" y="36"/>
                    </a:cubicBezTo>
                    <a:lnTo>
                      <a:pt x="462" y="45"/>
                    </a:lnTo>
                    <a:cubicBezTo>
                      <a:pt x="471" y="62"/>
                      <a:pt x="471" y="71"/>
                      <a:pt x="489" y="80"/>
                    </a:cubicBezTo>
                    <a:lnTo>
                      <a:pt x="489" y="116"/>
                    </a:lnTo>
                    <a:cubicBezTo>
                      <a:pt x="489" y="151"/>
                      <a:pt x="471" y="213"/>
                      <a:pt x="462" y="284"/>
                    </a:cubicBezTo>
                    <a:cubicBezTo>
                      <a:pt x="436" y="444"/>
                      <a:pt x="391" y="613"/>
                      <a:pt x="338" y="773"/>
                    </a:cubicBezTo>
                    <a:cubicBezTo>
                      <a:pt x="285" y="933"/>
                      <a:pt x="214" y="1093"/>
                      <a:pt x="134" y="1244"/>
                    </a:cubicBezTo>
                    <a:cubicBezTo>
                      <a:pt x="107" y="1306"/>
                      <a:pt x="80" y="1350"/>
                      <a:pt x="54" y="1386"/>
                    </a:cubicBezTo>
                    <a:cubicBezTo>
                      <a:pt x="36" y="1421"/>
                      <a:pt x="27" y="1439"/>
                      <a:pt x="27" y="1439"/>
                    </a:cubicBezTo>
                    <a:cubicBezTo>
                      <a:pt x="0" y="1475"/>
                      <a:pt x="0" y="1501"/>
                      <a:pt x="9" y="1510"/>
                    </a:cubicBezTo>
                    <a:cubicBezTo>
                      <a:pt x="27" y="1519"/>
                      <a:pt x="54" y="1501"/>
                      <a:pt x="72" y="1466"/>
                    </a:cubicBezTo>
                    <a:cubicBezTo>
                      <a:pt x="72" y="1466"/>
                      <a:pt x="89" y="1448"/>
                      <a:pt x="107" y="1412"/>
                    </a:cubicBezTo>
                    <a:cubicBezTo>
                      <a:pt x="125" y="1377"/>
                      <a:pt x="151" y="1324"/>
                      <a:pt x="187" y="1261"/>
                    </a:cubicBezTo>
                    <a:cubicBezTo>
                      <a:pt x="258" y="1110"/>
                      <a:pt x="329" y="951"/>
                      <a:pt x="382" y="791"/>
                    </a:cubicBezTo>
                    <a:cubicBezTo>
                      <a:pt x="427" y="622"/>
                      <a:pt x="462" y="453"/>
                      <a:pt x="489" y="284"/>
                    </a:cubicBezTo>
                    <a:cubicBezTo>
                      <a:pt x="498" y="213"/>
                      <a:pt x="507" y="160"/>
                      <a:pt x="516" y="116"/>
                    </a:cubicBezTo>
                    <a:lnTo>
                      <a:pt x="516" y="107"/>
                    </a:lnTo>
                    <a:lnTo>
                      <a:pt x="516" y="80"/>
                    </a:lnTo>
                    <a:cubicBezTo>
                      <a:pt x="524" y="80"/>
                      <a:pt x="542" y="71"/>
                      <a:pt x="542" y="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18"/>
              <p:cNvSpPr/>
              <p:nvPr/>
            </p:nvSpPr>
            <p:spPr>
              <a:xfrm>
                <a:off x="8642627" y="4106518"/>
                <a:ext cx="72602" cy="145759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839" extrusionOk="0">
                    <a:moveTo>
                      <a:pt x="906" y="71"/>
                    </a:moveTo>
                    <a:lnTo>
                      <a:pt x="906" y="53"/>
                    </a:lnTo>
                    <a:cubicBezTo>
                      <a:pt x="915" y="36"/>
                      <a:pt x="906" y="18"/>
                      <a:pt x="889" y="9"/>
                    </a:cubicBezTo>
                    <a:lnTo>
                      <a:pt x="880" y="9"/>
                    </a:lnTo>
                    <a:cubicBezTo>
                      <a:pt x="862" y="0"/>
                      <a:pt x="844" y="18"/>
                      <a:pt x="835" y="36"/>
                    </a:cubicBezTo>
                    <a:lnTo>
                      <a:pt x="835" y="45"/>
                    </a:lnTo>
                    <a:cubicBezTo>
                      <a:pt x="835" y="62"/>
                      <a:pt x="835" y="71"/>
                      <a:pt x="844" y="80"/>
                    </a:cubicBezTo>
                    <a:lnTo>
                      <a:pt x="835" y="124"/>
                    </a:lnTo>
                    <a:cubicBezTo>
                      <a:pt x="818" y="169"/>
                      <a:pt x="791" y="240"/>
                      <a:pt x="764" y="320"/>
                    </a:cubicBezTo>
                    <a:cubicBezTo>
                      <a:pt x="702" y="489"/>
                      <a:pt x="613" y="711"/>
                      <a:pt x="507" y="924"/>
                    </a:cubicBezTo>
                    <a:cubicBezTo>
                      <a:pt x="409" y="1137"/>
                      <a:pt x="285" y="1341"/>
                      <a:pt x="196" y="1492"/>
                    </a:cubicBezTo>
                    <a:cubicBezTo>
                      <a:pt x="107" y="1643"/>
                      <a:pt x="36" y="1741"/>
                      <a:pt x="36" y="1741"/>
                    </a:cubicBezTo>
                    <a:cubicBezTo>
                      <a:pt x="9" y="1785"/>
                      <a:pt x="1" y="1821"/>
                      <a:pt x="18" y="1830"/>
                    </a:cubicBezTo>
                    <a:cubicBezTo>
                      <a:pt x="27" y="1839"/>
                      <a:pt x="63" y="1812"/>
                      <a:pt x="89" y="1768"/>
                    </a:cubicBezTo>
                    <a:cubicBezTo>
                      <a:pt x="89" y="1768"/>
                      <a:pt x="152" y="1670"/>
                      <a:pt x="240" y="1519"/>
                    </a:cubicBezTo>
                    <a:cubicBezTo>
                      <a:pt x="338" y="1368"/>
                      <a:pt x="445" y="1155"/>
                      <a:pt x="551" y="942"/>
                    </a:cubicBezTo>
                    <a:cubicBezTo>
                      <a:pt x="649" y="720"/>
                      <a:pt x="738" y="497"/>
                      <a:pt x="791" y="329"/>
                    </a:cubicBezTo>
                    <a:cubicBezTo>
                      <a:pt x="827" y="249"/>
                      <a:pt x="844" y="178"/>
                      <a:pt x="862" y="124"/>
                    </a:cubicBezTo>
                    <a:lnTo>
                      <a:pt x="880" y="89"/>
                    </a:lnTo>
                    <a:cubicBezTo>
                      <a:pt x="889" y="89"/>
                      <a:pt x="906" y="80"/>
                      <a:pt x="906" y="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18"/>
              <p:cNvSpPr/>
              <p:nvPr/>
            </p:nvSpPr>
            <p:spPr>
              <a:xfrm>
                <a:off x="8651108" y="4176900"/>
                <a:ext cx="53580" cy="8029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013" extrusionOk="0">
                    <a:moveTo>
                      <a:pt x="657" y="71"/>
                    </a:moveTo>
                    <a:lnTo>
                      <a:pt x="657" y="54"/>
                    </a:lnTo>
                    <a:cubicBezTo>
                      <a:pt x="675" y="36"/>
                      <a:pt x="666" y="18"/>
                      <a:pt x="649" y="9"/>
                    </a:cubicBezTo>
                    <a:lnTo>
                      <a:pt x="640" y="9"/>
                    </a:lnTo>
                    <a:cubicBezTo>
                      <a:pt x="622" y="0"/>
                      <a:pt x="595" y="9"/>
                      <a:pt x="595" y="27"/>
                    </a:cubicBezTo>
                    <a:lnTo>
                      <a:pt x="595" y="36"/>
                    </a:lnTo>
                    <a:cubicBezTo>
                      <a:pt x="586" y="54"/>
                      <a:pt x="595" y="62"/>
                      <a:pt x="604" y="71"/>
                    </a:cubicBezTo>
                    <a:lnTo>
                      <a:pt x="586" y="107"/>
                    </a:lnTo>
                    <a:cubicBezTo>
                      <a:pt x="577" y="125"/>
                      <a:pt x="560" y="169"/>
                      <a:pt x="533" y="213"/>
                    </a:cubicBezTo>
                    <a:cubicBezTo>
                      <a:pt x="489" y="302"/>
                      <a:pt x="426" y="418"/>
                      <a:pt x="347" y="524"/>
                    </a:cubicBezTo>
                    <a:cubicBezTo>
                      <a:pt x="275" y="631"/>
                      <a:pt x="196" y="737"/>
                      <a:pt x="133" y="817"/>
                    </a:cubicBezTo>
                    <a:cubicBezTo>
                      <a:pt x="80" y="897"/>
                      <a:pt x="27" y="942"/>
                      <a:pt x="27" y="942"/>
                    </a:cubicBezTo>
                    <a:cubicBezTo>
                      <a:pt x="9" y="968"/>
                      <a:pt x="0" y="986"/>
                      <a:pt x="18" y="995"/>
                    </a:cubicBezTo>
                    <a:cubicBezTo>
                      <a:pt x="27" y="1013"/>
                      <a:pt x="53" y="995"/>
                      <a:pt x="71" y="977"/>
                    </a:cubicBezTo>
                    <a:cubicBezTo>
                      <a:pt x="71" y="977"/>
                      <a:pt x="116" y="933"/>
                      <a:pt x="169" y="853"/>
                    </a:cubicBezTo>
                    <a:cubicBezTo>
                      <a:pt x="231" y="773"/>
                      <a:pt x="311" y="666"/>
                      <a:pt x="382" y="551"/>
                    </a:cubicBezTo>
                    <a:cubicBezTo>
                      <a:pt x="444" y="444"/>
                      <a:pt x="506" y="338"/>
                      <a:pt x="560" y="231"/>
                    </a:cubicBezTo>
                    <a:cubicBezTo>
                      <a:pt x="577" y="187"/>
                      <a:pt x="595" y="151"/>
                      <a:pt x="613" y="116"/>
                    </a:cubicBezTo>
                    <a:cubicBezTo>
                      <a:pt x="622" y="89"/>
                      <a:pt x="622" y="89"/>
                      <a:pt x="622" y="89"/>
                    </a:cubicBezTo>
                    <a:cubicBezTo>
                      <a:pt x="640" y="89"/>
                      <a:pt x="649" y="80"/>
                      <a:pt x="657" y="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18"/>
              <p:cNvSpPr/>
              <p:nvPr/>
            </p:nvSpPr>
            <p:spPr>
              <a:xfrm>
                <a:off x="8655309" y="4157878"/>
                <a:ext cx="88058" cy="10494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324" extrusionOk="0">
                    <a:moveTo>
                      <a:pt x="1093" y="72"/>
                    </a:moveTo>
                    <a:lnTo>
                      <a:pt x="1093" y="54"/>
                    </a:lnTo>
                    <a:cubicBezTo>
                      <a:pt x="1111" y="36"/>
                      <a:pt x="1102" y="18"/>
                      <a:pt x="1084" y="9"/>
                    </a:cubicBezTo>
                    <a:lnTo>
                      <a:pt x="1075" y="9"/>
                    </a:lnTo>
                    <a:cubicBezTo>
                      <a:pt x="1057" y="0"/>
                      <a:pt x="1040" y="0"/>
                      <a:pt x="1031" y="18"/>
                    </a:cubicBezTo>
                    <a:lnTo>
                      <a:pt x="1022" y="36"/>
                    </a:lnTo>
                    <a:cubicBezTo>
                      <a:pt x="1022" y="45"/>
                      <a:pt x="1022" y="54"/>
                      <a:pt x="1022" y="72"/>
                    </a:cubicBezTo>
                    <a:lnTo>
                      <a:pt x="1004" y="98"/>
                    </a:lnTo>
                    <a:cubicBezTo>
                      <a:pt x="986" y="134"/>
                      <a:pt x="951" y="187"/>
                      <a:pt x="906" y="249"/>
                    </a:cubicBezTo>
                    <a:cubicBezTo>
                      <a:pt x="809" y="400"/>
                      <a:pt x="702" y="542"/>
                      <a:pt x="587" y="675"/>
                    </a:cubicBezTo>
                    <a:cubicBezTo>
                      <a:pt x="471" y="818"/>
                      <a:pt x="356" y="951"/>
                      <a:pt x="222" y="1075"/>
                    </a:cubicBezTo>
                    <a:cubicBezTo>
                      <a:pt x="116" y="1173"/>
                      <a:pt x="45" y="1244"/>
                      <a:pt x="45" y="1244"/>
                    </a:cubicBezTo>
                    <a:cubicBezTo>
                      <a:pt x="18" y="1271"/>
                      <a:pt x="0" y="1297"/>
                      <a:pt x="9" y="1306"/>
                    </a:cubicBezTo>
                    <a:cubicBezTo>
                      <a:pt x="27" y="1324"/>
                      <a:pt x="54" y="1306"/>
                      <a:pt x="89" y="1279"/>
                    </a:cubicBezTo>
                    <a:cubicBezTo>
                      <a:pt x="89" y="1279"/>
                      <a:pt x="160" y="1217"/>
                      <a:pt x="267" y="1111"/>
                    </a:cubicBezTo>
                    <a:cubicBezTo>
                      <a:pt x="365" y="1004"/>
                      <a:pt x="498" y="862"/>
                      <a:pt x="622" y="711"/>
                    </a:cubicBezTo>
                    <a:cubicBezTo>
                      <a:pt x="746" y="551"/>
                      <a:pt x="862" y="391"/>
                      <a:pt x="942" y="267"/>
                    </a:cubicBezTo>
                    <a:cubicBezTo>
                      <a:pt x="977" y="205"/>
                      <a:pt x="1013" y="160"/>
                      <a:pt x="1031" y="116"/>
                    </a:cubicBezTo>
                    <a:lnTo>
                      <a:pt x="1048" y="98"/>
                    </a:lnTo>
                    <a:lnTo>
                      <a:pt x="1048" y="89"/>
                    </a:lnTo>
                    <a:lnTo>
                      <a:pt x="1048" y="80"/>
                    </a:lnTo>
                    <a:cubicBezTo>
                      <a:pt x="1057" y="89"/>
                      <a:pt x="1084" y="80"/>
                      <a:pt x="1093" y="7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18"/>
              <p:cNvSpPr/>
              <p:nvPr/>
            </p:nvSpPr>
            <p:spPr>
              <a:xfrm>
                <a:off x="8658083" y="4145196"/>
                <a:ext cx="121902" cy="123963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564" extrusionOk="0">
                    <a:moveTo>
                      <a:pt x="1520" y="81"/>
                    </a:moveTo>
                    <a:lnTo>
                      <a:pt x="1529" y="72"/>
                    </a:lnTo>
                    <a:cubicBezTo>
                      <a:pt x="1537" y="54"/>
                      <a:pt x="1537" y="36"/>
                      <a:pt x="1529" y="18"/>
                    </a:cubicBezTo>
                    <a:lnTo>
                      <a:pt x="1520" y="9"/>
                    </a:lnTo>
                    <a:cubicBezTo>
                      <a:pt x="1511" y="1"/>
                      <a:pt x="1484" y="1"/>
                      <a:pt x="1475" y="9"/>
                    </a:cubicBezTo>
                    <a:lnTo>
                      <a:pt x="1466" y="27"/>
                    </a:lnTo>
                    <a:cubicBezTo>
                      <a:pt x="1458" y="36"/>
                      <a:pt x="1458" y="45"/>
                      <a:pt x="1466" y="63"/>
                    </a:cubicBezTo>
                    <a:lnTo>
                      <a:pt x="63" y="1466"/>
                    </a:lnTo>
                    <a:cubicBezTo>
                      <a:pt x="28" y="1502"/>
                      <a:pt x="1" y="1537"/>
                      <a:pt x="19" y="1555"/>
                    </a:cubicBezTo>
                    <a:cubicBezTo>
                      <a:pt x="28" y="1564"/>
                      <a:pt x="63" y="1546"/>
                      <a:pt x="99" y="1502"/>
                    </a:cubicBezTo>
                    <a:lnTo>
                      <a:pt x="1484" y="89"/>
                    </a:lnTo>
                    <a:cubicBezTo>
                      <a:pt x="1493" y="89"/>
                      <a:pt x="1511" y="89"/>
                      <a:pt x="1520" y="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18"/>
              <p:cNvSpPr/>
              <p:nvPr/>
            </p:nvSpPr>
            <p:spPr>
              <a:xfrm>
                <a:off x="8666564" y="4219858"/>
                <a:ext cx="54293" cy="55641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02" extrusionOk="0">
                    <a:moveTo>
                      <a:pt x="658" y="80"/>
                    </a:moveTo>
                    <a:lnTo>
                      <a:pt x="667" y="71"/>
                    </a:lnTo>
                    <a:cubicBezTo>
                      <a:pt x="684" y="62"/>
                      <a:pt x="684" y="44"/>
                      <a:pt x="676" y="27"/>
                    </a:cubicBezTo>
                    <a:lnTo>
                      <a:pt x="667" y="18"/>
                    </a:lnTo>
                    <a:cubicBezTo>
                      <a:pt x="658" y="0"/>
                      <a:pt x="640" y="0"/>
                      <a:pt x="622" y="9"/>
                    </a:cubicBezTo>
                    <a:lnTo>
                      <a:pt x="613" y="18"/>
                    </a:lnTo>
                    <a:cubicBezTo>
                      <a:pt x="604" y="27"/>
                      <a:pt x="596" y="44"/>
                      <a:pt x="604" y="53"/>
                    </a:cubicBezTo>
                    <a:lnTo>
                      <a:pt x="578" y="71"/>
                    </a:lnTo>
                    <a:cubicBezTo>
                      <a:pt x="560" y="89"/>
                      <a:pt x="533" y="107"/>
                      <a:pt x="507" y="133"/>
                    </a:cubicBezTo>
                    <a:cubicBezTo>
                      <a:pt x="445" y="187"/>
                      <a:pt x="365" y="258"/>
                      <a:pt x="294" y="329"/>
                    </a:cubicBezTo>
                    <a:cubicBezTo>
                      <a:pt x="223" y="400"/>
                      <a:pt x="160" y="471"/>
                      <a:pt x="98" y="542"/>
                    </a:cubicBezTo>
                    <a:cubicBezTo>
                      <a:pt x="54" y="604"/>
                      <a:pt x="18" y="648"/>
                      <a:pt x="18" y="648"/>
                    </a:cubicBezTo>
                    <a:cubicBezTo>
                      <a:pt x="1" y="657"/>
                      <a:pt x="1" y="684"/>
                      <a:pt x="18" y="693"/>
                    </a:cubicBezTo>
                    <a:cubicBezTo>
                      <a:pt x="36" y="702"/>
                      <a:pt x="54" y="702"/>
                      <a:pt x="63" y="684"/>
                    </a:cubicBezTo>
                    <a:cubicBezTo>
                      <a:pt x="63" y="684"/>
                      <a:pt x="89" y="640"/>
                      <a:pt x="143" y="577"/>
                    </a:cubicBezTo>
                    <a:cubicBezTo>
                      <a:pt x="187" y="515"/>
                      <a:pt x="249" y="435"/>
                      <a:pt x="320" y="355"/>
                    </a:cubicBezTo>
                    <a:cubicBezTo>
                      <a:pt x="400" y="275"/>
                      <a:pt x="471" y="204"/>
                      <a:pt x="525" y="160"/>
                    </a:cubicBezTo>
                    <a:cubicBezTo>
                      <a:pt x="560" y="133"/>
                      <a:pt x="578" y="107"/>
                      <a:pt x="596" y="98"/>
                    </a:cubicBezTo>
                    <a:lnTo>
                      <a:pt x="622" y="80"/>
                    </a:lnTo>
                    <a:cubicBezTo>
                      <a:pt x="631" y="80"/>
                      <a:pt x="649" y="89"/>
                      <a:pt x="658" y="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18"/>
              <p:cNvSpPr/>
              <p:nvPr/>
            </p:nvSpPr>
            <p:spPr>
              <a:xfrm>
                <a:off x="8673618" y="4194495"/>
                <a:ext cx="141558" cy="82430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1040" extrusionOk="0">
                    <a:moveTo>
                      <a:pt x="1741" y="80"/>
                    </a:moveTo>
                    <a:lnTo>
                      <a:pt x="1750" y="80"/>
                    </a:lnTo>
                    <a:cubicBezTo>
                      <a:pt x="1768" y="71"/>
                      <a:pt x="1786" y="54"/>
                      <a:pt x="1777" y="36"/>
                    </a:cubicBezTo>
                    <a:lnTo>
                      <a:pt x="1777" y="27"/>
                    </a:lnTo>
                    <a:cubicBezTo>
                      <a:pt x="1777" y="9"/>
                      <a:pt x="1750" y="0"/>
                      <a:pt x="1732" y="9"/>
                    </a:cubicBezTo>
                    <a:lnTo>
                      <a:pt x="1723" y="9"/>
                    </a:lnTo>
                    <a:cubicBezTo>
                      <a:pt x="1715" y="9"/>
                      <a:pt x="1706" y="18"/>
                      <a:pt x="1706" y="36"/>
                    </a:cubicBezTo>
                    <a:lnTo>
                      <a:pt x="1661" y="45"/>
                    </a:lnTo>
                    <a:cubicBezTo>
                      <a:pt x="1608" y="62"/>
                      <a:pt x="1537" y="80"/>
                      <a:pt x="1448" y="116"/>
                    </a:cubicBezTo>
                    <a:cubicBezTo>
                      <a:pt x="1368" y="142"/>
                      <a:pt x="1270" y="187"/>
                      <a:pt x="1164" y="222"/>
                    </a:cubicBezTo>
                    <a:cubicBezTo>
                      <a:pt x="1057" y="267"/>
                      <a:pt x="951" y="329"/>
                      <a:pt x="844" y="382"/>
                    </a:cubicBezTo>
                    <a:cubicBezTo>
                      <a:pt x="649" y="489"/>
                      <a:pt x="462" y="613"/>
                      <a:pt x="285" y="755"/>
                    </a:cubicBezTo>
                    <a:cubicBezTo>
                      <a:pt x="214" y="809"/>
                      <a:pt x="160" y="853"/>
                      <a:pt x="116" y="888"/>
                    </a:cubicBezTo>
                    <a:cubicBezTo>
                      <a:pt x="80" y="924"/>
                      <a:pt x="54" y="951"/>
                      <a:pt x="54" y="951"/>
                    </a:cubicBezTo>
                    <a:cubicBezTo>
                      <a:pt x="18" y="977"/>
                      <a:pt x="0" y="1013"/>
                      <a:pt x="9" y="1031"/>
                    </a:cubicBezTo>
                    <a:cubicBezTo>
                      <a:pt x="27" y="1039"/>
                      <a:pt x="63" y="1022"/>
                      <a:pt x="98" y="986"/>
                    </a:cubicBezTo>
                    <a:cubicBezTo>
                      <a:pt x="98" y="986"/>
                      <a:pt x="116" y="968"/>
                      <a:pt x="160" y="933"/>
                    </a:cubicBezTo>
                    <a:cubicBezTo>
                      <a:pt x="196" y="897"/>
                      <a:pt x="258" y="853"/>
                      <a:pt x="320" y="791"/>
                    </a:cubicBezTo>
                    <a:cubicBezTo>
                      <a:pt x="498" y="658"/>
                      <a:pt x="675" y="533"/>
                      <a:pt x="871" y="418"/>
                    </a:cubicBezTo>
                    <a:cubicBezTo>
                      <a:pt x="968" y="364"/>
                      <a:pt x="1075" y="311"/>
                      <a:pt x="1182" y="258"/>
                    </a:cubicBezTo>
                    <a:cubicBezTo>
                      <a:pt x="1279" y="213"/>
                      <a:pt x="1377" y="169"/>
                      <a:pt x="1466" y="142"/>
                    </a:cubicBezTo>
                    <a:cubicBezTo>
                      <a:pt x="1546" y="107"/>
                      <a:pt x="1617" y="89"/>
                      <a:pt x="1670" y="71"/>
                    </a:cubicBezTo>
                    <a:lnTo>
                      <a:pt x="1715" y="62"/>
                    </a:lnTo>
                    <a:cubicBezTo>
                      <a:pt x="1715" y="71"/>
                      <a:pt x="1723" y="80"/>
                      <a:pt x="1741" y="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18"/>
              <p:cNvSpPr/>
              <p:nvPr/>
            </p:nvSpPr>
            <p:spPr>
              <a:xfrm>
                <a:off x="8688360" y="4239515"/>
                <a:ext cx="62774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534" extrusionOk="0">
                    <a:moveTo>
                      <a:pt x="756" y="81"/>
                    </a:moveTo>
                    <a:lnTo>
                      <a:pt x="765" y="81"/>
                    </a:lnTo>
                    <a:cubicBezTo>
                      <a:pt x="782" y="72"/>
                      <a:pt x="791" y="54"/>
                      <a:pt x="791" y="36"/>
                    </a:cubicBezTo>
                    <a:lnTo>
                      <a:pt x="791" y="27"/>
                    </a:lnTo>
                    <a:cubicBezTo>
                      <a:pt x="782" y="10"/>
                      <a:pt x="756" y="1"/>
                      <a:pt x="738" y="10"/>
                    </a:cubicBezTo>
                    <a:lnTo>
                      <a:pt x="729" y="19"/>
                    </a:lnTo>
                    <a:cubicBezTo>
                      <a:pt x="720" y="19"/>
                      <a:pt x="711" y="36"/>
                      <a:pt x="711" y="45"/>
                    </a:cubicBezTo>
                    <a:lnTo>
                      <a:pt x="694" y="54"/>
                    </a:lnTo>
                    <a:cubicBezTo>
                      <a:pt x="454" y="170"/>
                      <a:pt x="232" y="312"/>
                      <a:pt x="19" y="480"/>
                    </a:cubicBezTo>
                    <a:cubicBezTo>
                      <a:pt x="1" y="489"/>
                      <a:pt x="1" y="507"/>
                      <a:pt x="10" y="525"/>
                    </a:cubicBezTo>
                    <a:cubicBezTo>
                      <a:pt x="19" y="534"/>
                      <a:pt x="45" y="534"/>
                      <a:pt x="54" y="525"/>
                    </a:cubicBezTo>
                    <a:cubicBezTo>
                      <a:pt x="258" y="356"/>
                      <a:pt x="472" y="205"/>
                      <a:pt x="711" y="90"/>
                    </a:cubicBezTo>
                    <a:lnTo>
                      <a:pt x="729" y="81"/>
                    </a:lnTo>
                    <a:cubicBezTo>
                      <a:pt x="738" y="81"/>
                      <a:pt x="747" y="81"/>
                      <a:pt x="756" y="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18"/>
              <p:cNvSpPr/>
              <p:nvPr/>
            </p:nvSpPr>
            <p:spPr>
              <a:xfrm>
                <a:off x="8692640" y="4252196"/>
                <a:ext cx="59207" cy="24016"/>
              </a:xfrm>
              <a:custGeom>
                <a:avLst/>
                <a:gdLst/>
                <a:ahLst/>
                <a:cxnLst/>
                <a:rect l="l" t="t" r="r" b="b"/>
                <a:pathLst>
                  <a:path w="747" h="303" extrusionOk="0">
                    <a:moveTo>
                      <a:pt x="702" y="81"/>
                    </a:moveTo>
                    <a:lnTo>
                      <a:pt x="711" y="81"/>
                    </a:lnTo>
                    <a:cubicBezTo>
                      <a:pt x="737" y="81"/>
                      <a:pt x="746" y="63"/>
                      <a:pt x="746" y="45"/>
                    </a:cubicBezTo>
                    <a:lnTo>
                      <a:pt x="746" y="36"/>
                    </a:lnTo>
                    <a:cubicBezTo>
                      <a:pt x="746" y="10"/>
                      <a:pt x="728" y="1"/>
                      <a:pt x="711" y="1"/>
                    </a:cubicBezTo>
                    <a:lnTo>
                      <a:pt x="693" y="1"/>
                    </a:lnTo>
                    <a:cubicBezTo>
                      <a:pt x="675" y="1"/>
                      <a:pt x="666" y="18"/>
                      <a:pt x="666" y="27"/>
                    </a:cubicBezTo>
                    <a:lnTo>
                      <a:pt x="649" y="27"/>
                    </a:lnTo>
                    <a:cubicBezTo>
                      <a:pt x="435" y="63"/>
                      <a:pt x="222" y="134"/>
                      <a:pt x="36" y="232"/>
                    </a:cubicBezTo>
                    <a:cubicBezTo>
                      <a:pt x="0" y="249"/>
                      <a:pt x="36" y="303"/>
                      <a:pt x="62" y="285"/>
                    </a:cubicBezTo>
                    <a:cubicBezTo>
                      <a:pt x="240" y="178"/>
                      <a:pt x="444" y="98"/>
                      <a:pt x="649" y="63"/>
                    </a:cubicBezTo>
                    <a:lnTo>
                      <a:pt x="675" y="63"/>
                    </a:lnTo>
                    <a:cubicBezTo>
                      <a:pt x="675" y="72"/>
                      <a:pt x="693" y="81"/>
                      <a:pt x="702" y="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18"/>
              <p:cNvSpPr/>
              <p:nvPr/>
            </p:nvSpPr>
            <p:spPr>
              <a:xfrm>
                <a:off x="8638426" y="4146623"/>
                <a:ext cx="26790" cy="9859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244" extrusionOk="0">
                    <a:moveTo>
                      <a:pt x="249" y="36"/>
                    </a:moveTo>
                    <a:lnTo>
                      <a:pt x="249" y="18"/>
                    </a:lnTo>
                    <a:cubicBezTo>
                      <a:pt x="240" y="0"/>
                      <a:pt x="213" y="0"/>
                      <a:pt x="196" y="9"/>
                    </a:cubicBezTo>
                    <a:lnTo>
                      <a:pt x="187" y="18"/>
                    </a:lnTo>
                    <a:cubicBezTo>
                      <a:pt x="178" y="27"/>
                      <a:pt x="169" y="45"/>
                      <a:pt x="178" y="63"/>
                    </a:cubicBezTo>
                    <a:lnTo>
                      <a:pt x="178" y="63"/>
                    </a:lnTo>
                    <a:lnTo>
                      <a:pt x="178" y="63"/>
                    </a:lnTo>
                    <a:cubicBezTo>
                      <a:pt x="187" y="71"/>
                      <a:pt x="205" y="80"/>
                      <a:pt x="213" y="80"/>
                    </a:cubicBezTo>
                    <a:lnTo>
                      <a:pt x="213" y="80"/>
                    </a:lnTo>
                    <a:lnTo>
                      <a:pt x="222" y="107"/>
                    </a:lnTo>
                    <a:cubicBezTo>
                      <a:pt x="249" y="142"/>
                      <a:pt x="258" y="187"/>
                      <a:pt x="267" y="231"/>
                    </a:cubicBezTo>
                    <a:cubicBezTo>
                      <a:pt x="302" y="365"/>
                      <a:pt x="293" y="507"/>
                      <a:pt x="267" y="631"/>
                    </a:cubicBezTo>
                    <a:cubicBezTo>
                      <a:pt x="231" y="764"/>
                      <a:pt x="178" y="897"/>
                      <a:pt x="107" y="1013"/>
                    </a:cubicBezTo>
                    <a:cubicBezTo>
                      <a:pt x="54" y="1111"/>
                      <a:pt x="18" y="1182"/>
                      <a:pt x="18" y="1182"/>
                    </a:cubicBezTo>
                    <a:cubicBezTo>
                      <a:pt x="0" y="1199"/>
                      <a:pt x="0" y="1235"/>
                      <a:pt x="18" y="1244"/>
                    </a:cubicBezTo>
                    <a:cubicBezTo>
                      <a:pt x="36" y="1244"/>
                      <a:pt x="54" y="1235"/>
                      <a:pt x="71" y="1208"/>
                    </a:cubicBezTo>
                    <a:cubicBezTo>
                      <a:pt x="71" y="1208"/>
                      <a:pt x="107" y="1137"/>
                      <a:pt x="160" y="1040"/>
                    </a:cubicBezTo>
                    <a:cubicBezTo>
                      <a:pt x="222" y="915"/>
                      <a:pt x="276" y="782"/>
                      <a:pt x="311" y="649"/>
                    </a:cubicBezTo>
                    <a:cubicBezTo>
                      <a:pt x="338" y="507"/>
                      <a:pt x="338" y="365"/>
                      <a:pt x="311" y="222"/>
                    </a:cubicBezTo>
                    <a:cubicBezTo>
                      <a:pt x="293" y="178"/>
                      <a:pt x="276" y="134"/>
                      <a:pt x="258" y="89"/>
                    </a:cubicBezTo>
                    <a:lnTo>
                      <a:pt x="249" y="71"/>
                    </a:lnTo>
                    <a:lnTo>
                      <a:pt x="249" y="63"/>
                    </a:lnTo>
                    <a:cubicBezTo>
                      <a:pt x="249" y="54"/>
                      <a:pt x="258" y="45"/>
                      <a:pt x="249" y="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18"/>
              <p:cNvSpPr/>
              <p:nvPr/>
            </p:nvSpPr>
            <p:spPr>
              <a:xfrm>
                <a:off x="8627885" y="4126174"/>
                <a:ext cx="19022" cy="9939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254" extrusionOk="0">
                    <a:moveTo>
                      <a:pt x="80" y="27"/>
                    </a:moveTo>
                    <a:lnTo>
                      <a:pt x="71" y="19"/>
                    </a:lnTo>
                    <a:cubicBezTo>
                      <a:pt x="53" y="1"/>
                      <a:pt x="36" y="1"/>
                      <a:pt x="18" y="19"/>
                    </a:cubicBezTo>
                    <a:lnTo>
                      <a:pt x="18" y="19"/>
                    </a:lnTo>
                    <a:cubicBezTo>
                      <a:pt x="0" y="36"/>
                      <a:pt x="0" y="54"/>
                      <a:pt x="18" y="72"/>
                    </a:cubicBezTo>
                    <a:lnTo>
                      <a:pt x="18" y="72"/>
                    </a:lnTo>
                    <a:lnTo>
                      <a:pt x="18" y="72"/>
                    </a:lnTo>
                    <a:cubicBezTo>
                      <a:pt x="27" y="81"/>
                      <a:pt x="36" y="81"/>
                      <a:pt x="53" y="72"/>
                    </a:cubicBezTo>
                    <a:lnTo>
                      <a:pt x="53" y="81"/>
                    </a:lnTo>
                    <a:lnTo>
                      <a:pt x="62" y="99"/>
                    </a:lnTo>
                    <a:cubicBezTo>
                      <a:pt x="89" y="134"/>
                      <a:pt x="116" y="170"/>
                      <a:pt x="133" y="214"/>
                    </a:cubicBezTo>
                    <a:cubicBezTo>
                      <a:pt x="178" y="338"/>
                      <a:pt x="204" y="472"/>
                      <a:pt x="195" y="614"/>
                    </a:cubicBezTo>
                    <a:cubicBezTo>
                      <a:pt x="178" y="747"/>
                      <a:pt x="151" y="880"/>
                      <a:pt x="107" y="1013"/>
                    </a:cubicBezTo>
                    <a:cubicBezTo>
                      <a:pt x="71" y="1120"/>
                      <a:pt x="44" y="1191"/>
                      <a:pt x="44" y="1191"/>
                    </a:cubicBezTo>
                    <a:cubicBezTo>
                      <a:pt x="36" y="1218"/>
                      <a:pt x="36" y="1244"/>
                      <a:pt x="53" y="1253"/>
                    </a:cubicBezTo>
                    <a:cubicBezTo>
                      <a:pt x="71" y="1253"/>
                      <a:pt x="89" y="1235"/>
                      <a:pt x="98" y="1209"/>
                    </a:cubicBezTo>
                    <a:cubicBezTo>
                      <a:pt x="98" y="1209"/>
                      <a:pt x="124" y="1138"/>
                      <a:pt x="160" y="1022"/>
                    </a:cubicBezTo>
                    <a:cubicBezTo>
                      <a:pt x="195" y="889"/>
                      <a:pt x="222" y="756"/>
                      <a:pt x="231" y="614"/>
                    </a:cubicBezTo>
                    <a:cubicBezTo>
                      <a:pt x="240" y="472"/>
                      <a:pt x="213" y="329"/>
                      <a:pt x="160" y="196"/>
                    </a:cubicBezTo>
                    <a:cubicBezTo>
                      <a:pt x="142" y="152"/>
                      <a:pt x="116" y="116"/>
                      <a:pt x="89" y="81"/>
                    </a:cubicBezTo>
                    <a:lnTo>
                      <a:pt x="71" y="54"/>
                    </a:lnTo>
                    <a:lnTo>
                      <a:pt x="71" y="54"/>
                    </a:lnTo>
                    <a:cubicBezTo>
                      <a:pt x="80" y="45"/>
                      <a:pt x="80" y="36"/>
                      <a:pt x="80" y="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18"/>
              <p:cNvSpPr/>
              <p:nvPr/>
            </p:nvSpPr>
            <p:spPr>
              <a:xfrm>
                <a:off x="8675044" y="4234600"/>
                <a:ext cx="99313" cy="2472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12" extrusionOk="0">
                    <a:moveTo>
                      <a:pt x="1181" y="160"/>
                    </a:moveTo>
                    <a:lnTo>
                      <a:pt x="1190" y="169"/>
                    </a:lnTo>
                    <a:cubicBezTo>
                      <a:pt x="1199" y="178"/>
                      <a:pt x="1226" y="178"/>
                      <a:pt x="1235" y="169"/>
                    </a:cubicBezTo>
                    <a:lnTo>
                      <a:pt x="1244" y="160"/>
                    </a:lnTo>
                    <a:cubicBezTo>
                      <a:pt x="1252" y="143"/>
                      <a:pt x="1252" y="125"/>
                      <a:pt x="1235" y="107"/>
                    </a:cubicBezTo>
                    <a:lnTo>
                      <a:pt x="1226" y="107"/>
                    </a:lnTo>
                    <a:lnTo>
                      <a:pt x="1226" y="107"/>
                    </a:lnTo>
                    <a:cubicBezTo>
                      <a:pt x="1208" y="107"/>
                      <a:pt x="1199" y="107"/>
                      <a:pt x="1181" y="107"/>
                    </a:cubicBezTo>
                    <a:lnTo>
                      <a:pt x="1181" y="107"/>
                    </a:lnTo>
                    <a:lnTo>
                      <a:pt x="1155" y="98"/>
                    </a:lnTo>
                    <a:cubicBezTo>
                      <a:pt x="1110" y="72"/>
                      <a:pt x="1075" y="54"/>
                      <a:pt x="1022" y="45"/>
                    </a:cubicBezTo>
                    <a:cubicBezTo>
                      <a:pt x="888" y="9"/>
                      <a:pt x="746" y="1"/>
                      <a:pt x="604" y="27"/>
                    </a:cubicBezTo>
                    <a:cubicBezTo>
                      <a:pt x="471" y="54"/>
                      <a:pt x="338" y="98"/>
                      <a:pt x="213" y="160"/>
                    </a:cubicBezTo>
                    <a:cubicBezTo>
                      <a:pt x="107" y="214"/>
                      <a:pt x="45" y="249"/>
                      <a:pt x="45" y="249"/>
                    </a:cubicBezTo>
                    <a:cubicBezTo>
                      <a:pt x="18" y="258"/>
                      <a:pt x="0" y="285"/>
                      <a:pt x="9" y="294"/>
                    </a:cubicBezTo>
                    <a:cubicBezTo>
                      <a:pt x="9" y="311"/>
                      <a:pt x="45" y="311"/>
                      <a:pt x="71" y="294"/>
                    </a:cubicBezTo>
                    <a:cubicBezTo>
                      <a:pt x="71" y="294"/>
                      <a:pt x="133" y="258"/>
                      <a:pt x="231" y="214"/>
                    </a:cubicBezTo>
                    <a:cubicBezTo>
                      <a:pt x="355" y="152"/>
                      <a:pt x="480" y="98"/>
                      <a:pt x="613" y="72"/>
                    </a:cubicBezTo>
                    <a:cubicBezTo>
                      <a:pt x="746" y="45"/>
                      <a:pt x="888" y="45"/>
                      <a:pt x="1013" y="81"/>
                    </a:cubicBezTo>
                    <a:cubicBezTo>
                      <a:pt x="1057" y="89"/>
                      <a:pt x="1101" y="107"/>
                      <a:pt x="1137" y="125"/>
                    </a:cubicBezTo>
                    <a:lnTo>
                      <a:pt x="1164" y="143"/>
                    </a:lnTo>
                    <a:lnTo>
                      <a:pt x="1164" y="143"/>
                    </a:lnTo>
                    <a:cubicBezTo>
                      <a:pt x="1164" y="143"/>
                      <a:pt x="1173" y="152"/>
                      <a:pt x="1181" y="1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18"/>
              <p:cNvSpPr/>
              <p:nvPr/>
            </p:nvSpPr>
            <p:spPr>
              <a:xfrm>
                <a:off x="8664503" y="4262658"/>
                <a:ext cx="154716" cy="4747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599" extrusionOk="0">
                    <a:moveTo>
                      <a:pt x="1602" y="0"/>
                    </a:moveTo>
                    <a:cubicBezTo>
                      <a:pt x="1566" y="0"/>
                      <a:pt x="1528" y="3"/>
                      <a:pt x="1492" y="11"/>
                    </a:cubicBezTo>
                    <a:cubicBezTo>
                      <a:pt x="1342" y="40"/>
                      <a:pt x="1091" y="76"/>
                      <a:pt x="858" y="76"/>
                    </a:cubicBezTo>
                    <a:cubicBezTo>
                      <a:pt x="732" y="76"/>
                      <a:pt x="611" y="65"/>
                      <a:pt x="515" y="37"/>
                    </a:cubicBezTo>
                    <a:cubicBezTo>
                      <a:pt x="454" y="18"/>
                      <a:pt x="394" y="8"/>
                      <a:pt x="339" y="8"/>
                    </a:cubicBezTo>
                    <a:cubicBezTo>
                      <a:pt x="144" y="8"/>
                      <a:pt x="1" y="122"/>
                      <a:pt x="35" y="295"/>
                    </a:cubicBezTo>
                    <a:cubicBezTo>
                      <a:pt x="144" y="478"/>
                      <a:pt x="337" y="599"/>
                      <a:pt x="551" y="599"/>
                    </a:cubicBezTo>
                    <a:cubicBezTo>
                      <a:pt x="566" y="599"/>
                      <a:pt x="580" y="598"/>
                      <a:pt x="595" y="597"/>
                    </a:cubicBezTo>
                    <a:cubicBezTo>
                      <a:pt x="995" y="579"/>
                      <a:pt x="1528" y="402"/>
                      <a:pt x="1758" y="233"/>
                    </a:cubicBezTo>
                    <a:cubicBezTo>
                      <a:pt x="1952" y="92"/>
                      <a:pt x="1790" y="0"/>
                      <a:pt x="1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18"/>
              <p:cNvSpPr/>
              <p:nvPr/>
            </p:nvSpPr>
            <p:spPr>
              <a:xfrm>
                <a:off x="8593328" y="4167864"/>
                <a:ext cx="156380" cy="123963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564" extrusionOk="0">
                    <a:moveTo>
                      <a:pt x="73" y="0"/>
                    </a:moveTo>
                    <a:cubicBezTo>
                      <a:pt x="28" y="0"/>
                      <a:pt x="1" y="87"/>
                      <a:pt x="1" y="336"/>
                    </a:cubicBezTo>
                    <a:cubicBezTo>
                      <a:pt x="1" y="1113"/>
                      <a:pt x="387" y="1563"/>
                      <a:pt x="988" y="1563"/>
                    </a:cubicBezTo>
                    <a:cubicBezTo>
                      <a:pt x="1005" y="1563"/>
                      <a:pt x="1022" y="1563"/>
                      <a:pt x="1040" y="1562"/>
                    </a:cubicBezTo>
                    <a:cubicBezTo>
                      <a:pt x="1386" y="1553"/>
                      <a:pt x="1973" y="1260"/>
                      <a:pt x="1626" y="1224"/>
                    </a:cubicBezTo>
                    <a:cubicBezTo>
                      <a:pt x="1271" y="1189"/>
                      <a:pt x="1333" y="1118"/>
                      <a:pt x="1004" y="789"/>
                    </a:cubicBezTo>
                    <a:cubicBezTo>
                      <a:pt x="667" y="470"/>
                      <a:pt x="623" y="585"/>
                      <a:pt x="401" y="372"/>
                    </a:cubicBezTo>
                    <a:cubicBezTo>
                      <a:pt x="268" y="234"/>
                      <a:pt x="146" y="0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89" name="Google Shape;12189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90" name="Google Shape;12190;p18"/>
          <p:cNvSpPr/>
          <p:nvPr/>
        </p:nvSpPr>
        <p:spPr>
          <a:xfrm>
            <a:off x="-46450" y="789775"/>
            <a:ext cx="3285200" cy="414025"/>
          </a:xfrm>
          <a:custGeom>
            <a:avLst/>
            <a:gdLst/>
            <a:ahLst/>
            <a:cxnLst/>
            <a:rect l="l" t="t" r="r" b="b"/>
            <a:pathLst>
              <a:path w="131408" h="16561" extrusionOk="0">
                <a:moveTo>
                  <a:pt x="0" y="0"/>
                </a:moveTo>
                <a:cubicBezTo>
                  <a:pt x="2212" y="2655"/>
                  <a:pt x="7035" y="13672"/>
                  <a:pt x="13273" y="15928"/>
                </a:cubicBezTo>
                <a:cubicBezTo>
                  <a:pt x="19512" y="18185"/>
                  <a:pt x="28936" y="13495"/>
                  <a:pt x="37431" y="13539"/>
                </a:cubicBezTo>
                <a:cubicBezTo>
                  <a:pt x="45926" y="13583"/>
                  <a:pt x="52917" y="16415"/>
                  <a:pt x="64244" y="16194"/>
                </a:cubicBezTo>
                <a:cubicBezTo>
                  <a:pt x="75571" y="15973"/>
                  <a:pt x="94198" y="12522"/>
                  <a:pt x="105392" y="12212"/>
                </a:cubicBezTo>
                <a:cubicBezTo>
                  <a:pt x="116586" y="11902"/>
                  <a:pt x="127072" y="13981"/>
                  <a:pt x="131408" y="1433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91" name="Google Shape;12191;p18"/>
          <p:cNvSpPr txBox="1">
            <a:spLocks noGrp="1"/>
          </p:cNvSpPr>
          <p:nvPr>
            <p:ph type="title" idx="2"/>
          </p:nvPr>
        </p:nvSpPr>
        <p:spPr>
          <a:xfrm flipH="1">
            <a:off x="5305475" y="1533075"/>
            <a:ext cx="28047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92" name="Google Shape;12192;p18"/>
          <p:cNvSpPr txBox="1">
            <a:spLocks noGrp="1"/>
          </p:cNvSpPr>
          <p:nvPr>
            <p:ph type="subTitle" idx="1"/>
          </p:nvPr>
        </p:nvSpPr>
        <p:spPr>
          <a:xfrm flipH="1">
            <a:off x="5322573" y="1921075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3" name="Google Shape;12193;p18"/>
          <p:cNvSpPr txBox="1">
            <a:spLocks noGrp="1"/>
          </p:cNvSpPr>
          <p:nvPr>
            <p:ph type="title" idx="3"/>
          </p:nvPr>
        </p:nvSpPr>
        <p:spPr>
          <a:xfrm flipH="1">
            <a:off x="5305627" y="2592300"/>
            <a:ext cx="28944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94" name="Google Shape;12194;p18"/>
          <p:cNvSpPr txBox="1">
            <a:spLocks noGrp="1"/>
          </p:cNvSpPr>
          <p:nvPr>
            <p:ph type="subTitle" idx="4"/>
          </p:nvPr>
        </p:nvSpPr>
        <p:spPr>
          <a:xfrm flipH="1">
            <a:off x="5324357" y="2980300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5" name="Google Shape;12195;p18"/>
          <p:cNvSpPr txBox="1">
            <a:spLocks noGrp="1"/>
          </p:cNvSpPr>
          <p:nvPr>
            <p:ph type="title" idx="5"/>
          </p:nvPr>
        </p:nvSpPr>
        <p:spPr>
          <a:xfrm flipH="1">
            <a:off x="5318458" y="3676325"/>
            <a:ext cx="28047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96" name="Google Shape;12196;p18"/>
          <p:cNvSpPr txBox="1">
            <a:spLocks noGrp="1"/>
          </p:cNvSpPr>
          <p:nvPr>
            <p:ph type="subTitle" idx="6"/>
          </p:nvPr>
        </p:nvSpPr>
        <p:spPr>
          <a:xfrm flipH="1">
            <a:off x="5310069" y="4064325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7" name="Google Shape;12197;p18"/>
          <p:cNvSpPr txBox="1">
            <a:spLocks noGrp="1"/>
          </p:cNvSpPr>
          <p:nvPr>
            <p:ph type="title" idx="7"/>
          </p:nvPr>
        </p:nvSpPr>
        <p:spPr>
          <a:xfrm>
            <a:off x="943900" y="1533075"/>
            <a:ext cx="28047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198" name="Google Shape;12198;p18"/>
          <p:cNvSpPr txBox="1">
            <a:spLocks noGrp="1"/>
          </p:cNvSpPr>
          <p:nvPr>
            <p:ph type="subTitle" idx="8"/>
          </p:nvPr>
        </p:nvSpPr>
        <p:spPr>
          <a:xfrm>
            <a:off x="961900" y="1921075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9" name="Google Shape;12199;p18"/>
          <p:cNvSpPr txBox="1">
            <a:spLocks noGrp="1"/>
          </p:cNvSpPr>
          <p:nvPr>
            <p:ph type="title" idx="9"/>
          </p:nvPr>
        </p:nvSpPr>
        <p:spPr>
          <a:xfrm>
            <a:off x="945059" y="2592300"/>
            <a:ext cx="28047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200" name="Google Shape;12200;p18"/>
          <p:cNvSpPr txBox="1">
            <a:spLocks noGrp="1"/>
          </p:cNvSpPr>
          <p:nvPr>
            <p:ph type="subTitle" idx="13"/>
          </p:nvPr>
        </p:nvSpPr>
        <p:spPr>
          <a:xfrm>
            <a:off x="960708" y="2980300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1" name="Google Shape;12201;p18"/>
          <p:cNvSpPr txBox="1">
            <a:spLocks noGrp="1"/>
          </p:cNvSpPr>
          <p:nvPr>
            <p:ph type="title" idx="14"/>
          </p:nvPr>
        </p:nvSpPr>
        <p:spPr>
          <a:xfrm>
            <a:off x="955776" y="3676325"/>
            <a:ext cx="2793600" cy="3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202" name="Google Shape;12202;p18"/>
          <p:cNvSpPr txBox="1">
            <a:spLocks noGrp="1"/>
          </p:cNvSpPr>
          <p:nvPr>
            <p:ph type="subTitle" idx="15"/>
          </p:nvPr>
        </p:nvSpPr>
        <p:spPr>
          <a:xfrm>
            <a:off x="967851" y="4064325"/>
            <a:ext cx="28047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8_1_1">
    <p:spTree>
      <p:nvGrpSpPr>
        <p:cNvPr id="1" name="Shape 1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0" name="Google Shape;14000;p28"/>
          <p:cNvSpPr/>
          <p:nvPr/>
        </p:nvSpPr>
        <p:spPr>
          <a:xfrm>
            <a:off x="-201525" y="4661925"/>
            <a:ext cx="9595963" cy="1209072"/>
          </a:xfrm>
          <a:custGeom>
            <a:avLst/>
            <a:gdLst/>
            <a:ahLst/>
            <a:cxnLst/>
            <a:rect l="l" t="t" r="r" b="b"/>
            <a:pathLst>
              <a:path w="54262" h="6837" extrusionOk="0">
                <a:moveTo>
                  <a:pt x="39072" y="1"/>
                </a:moveTo>
                <a:cubicBezTo>
                  <a:pt x="37792" y="1"/>
                  <a:pt x="36499" y="89"/>
                  <a:pt x="35196" y="279"/>
                </a:cubicBezTo>
                <a:cubicBezTo>
                  <a:pt x="30692" y="946"/>
                  <a:pt x="26427" y="2097"/>
                  <a:pt x="21984" y="2097"/>
                </a:cubicBezTo>
                <a:cubicBezTo>
                  <a:pt x="20797" y="2097"/>
                  <a:pt x="19597" y="2015"/>
                  <a:pt x="18377" y="1820"/>
                </a:cubicBezTo>
                <a:cubicBezTo>
                  <a:pt x="15040" y="1314"/>
                  <a:pt x="11409" y="518"/>
                  <a:pt x="7947" y="518"/>
                </a:cubicBezTo>
                <a:cubicBezTo>
                  <a:pt x="5099" y="518"/>
                  <a:pt x="2364" y="1057"/>
                  <a:pt x="0" y="2741"/>
                </a:cubicBezTo>
                <a:lnTo>
                  <a:pt x="0" y="4797"/>
                </a:lnTo>
                <a:cubicBezTo>
                  <a:pt x="823" y="4682"/>
                  <a:pt x="1652" y="4618"/>
                  <a:pt x="2480" y="4600"/>
                </a:cubicBezTo>
                <a:cubicBezTo>
                  <a:pt x="2713" y="4593"/>
                  <a:pt x="2946" y="4589"/>
                  <a:pt x="3179" y="4589"/>
                </a:cubicBezTo>
                <a:cubicBezTo>
                  <a:pt x="7561" y="4589"/>
                  <a:pt x="11821" y="5926"/>
                  <a:pt x="16216" y="6223"/>
                </a:cubicBezTo>
                <a:cubicBezTo>
                  <a:pt x="17562" y="6328"/>
                  <a:pt x="18903" y="6380"/>
                  <a:pt x="20242" y="6380"/>
                </a:cubicBezTo>
                <a:cubicBezTo>
                  <a:pt x="24736" y="6380"/>
                  <a:pt x="29195" y="5788"/>
                  <a:pt x="33655" y="4600"/>
                </a:cubicBezTo>
                <a:cubicBezTo>
                  <a:pt x="35756" y="4084"/>
                  <a:pt x="37856" y="3850"/>
                  <a:pt x="39956" y="3850"/>
                </a:cubicBezTo>
                <a:cubicBezTo>
                  <a:pt x="42870" y="3850"/>
                  <a:pt x="45784" y="4300"/>
                  <a:pt x="48700" y="5064"/>
                </a:cubicBezTo>
                <a:cubicBezTo>
                  <a:pt x="50542" y="5574"/>
                  <a:pt x="52512" y="6014"/>
                  <a:pt x="54262" y="6837"/>
                </a:cubicBezTo>
                <a:lnTo>
                  <a:pt x="54262" y="3726"/>
                </a:lnTo>
                <a:cubicBezTo>
                  <a:pt x="49474" y="1523"/>
                  <a:pt x="44377" y="1"/>
                  <a:pt x="39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1" name="Google Shape;14001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02" name="Google Shape;14002;p28"/>
          <p:cNvSpPr/>
          <p:nvPr/>
        </p:nvSpPr>
        <p:spPr>
          <a:xfrm>
            <a:off x="-46450" y="789775"/>
            <a:ext cx="3285200" cy="414025"/>
          </a:xfrm>
          <a:custGeom>
            <a:avLst/>
            <a:gdLst/>
            <a:ahLst/>
            <a:cxnLst/>
            <a:rect l="l" t="t" r="r" b="b"/>
            <a:pathLst>
              <a:path w="131408" h="16561" extrusionOk="0">
                <a:moveTo>
                  <a:pt x="0" y="0"/>
                </a:moveTo>
                <a:cubicBezTo>
                  <a:pt x="2212" y="2655"/>
                  <a:pt x="7035" y="13672"/>
                  <a:pt x="13273" y="15928"/>
                </a:cubicBezTo>
                <a:cubicBezTo>
                  <a:pt x="19512" y="18185"/>
                  <a:pt x="28936" y="13495"/>
                  <a:pt x="37431" y="13539"/>
                </a:cubicBezTo>
                <a:cubicBezTo>
                  <a:pt x="45926" y="13583"/>
                  <a:pt x="52917" y="16415"/>
                  <a:pt x="64244" y="16194"/>
                </a:cubicBezTo>
                <a:cubicBezTo>
                  <a:pt x="75571" y="15973"/>
                  <a:pt x="94198" y="12522"/>
                  <a:pt x="105392" y="12212"/>
                </a:cubicBezTo>
                <a:cubicBezTo>
                  <a:pt x="116586" y="11902"/>
                  <a:pt x="127072" y="13981"/>
                  <a:pt x="131408" y="1433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03" name="Google Shape;14003;p28"/>
          <p:cNvSpPr/>
          <p:nvPr/>
        </p:nvSpPr>
        <p:spPr>
          <a:xfrm rot="616292">
            <a:off x="8754563" y="371149"/>
            <a:ext cx="107292" cy="51346"/>
          </a:xfrm>
          <a:custGeom>
            <a:avLst/>
            <a:gdLst/>
            <a:ahLst/>
            <a:cxnLst/>
            <a:rect l="l" t="t" r="r" b="b"/>
            <a:pathLst>
              <a:path w="4292" h="2054" extrusionOk="0">
                <a:moveTo>
                  <a:pt x="3794" y="0"/>
                </a:moveTo>
                <a:cubicBezTo>
                  <a:pt x="3705" y="0"/>
                  <a:pt x="3611" y="16"/>
                  <a:pt x="3518" y="40"/>
                </a:cubicBezTo>
                <a:cubicBezTo>
                  <a:pt x="3447" y="110"/>
                  <a:pt x="3377" y="180"/>
                  <a:pt x="3166" y="251"/>
                </a:cubicBezTo>
                <a:cubicBezTo>
                  <a:pt x="3085" y="231"/>
                  <a:pt x="3005" y="222"/>
                  <a:pt x="2924" y="222"/>
                </a:cubicBezTo>
                <a:cubicBezTo>
                  <a:pt x="2439" y="222"/>
                  <a:pt x="1940" y="532"/>
                  <a:pt x="1337" y="532"/>
                </a:cubicBezTo>
                <a:cubicBezTo>
                  <a:pt x="915" y="602"/>
                  <a:pt x="563" y="743"/>
                  <a:pt x="282" y="1095"/>
                </a:cubicBezTo>
                <a:cubicBezTo>
                  <a:pt x="71" y="1235"/>
                  <a:pt x="0" y="1587"/>
                  <a:pt x="211" y="1798"/>
                </a:cubicBezTo>
                <a:cubicBezTo>
                  <a:pt x="264" y="1957"/>
                  <a:pt x="435" y="2036"/>
                  <a:pt x="637" y="2036"/>
                </a:cubicBezTo>
                <a:cubicBezTo>
                  <a:pt x="704" y="2036"/>
                  <a:pt x="774" y="2027"/>
                  <a:pt x="844" y="2009"/>
                </a:cubicBezTo>
                <a:cubicBezTo>
                  <a:pt x="1055" y="1869"/>
                  <a:pt x="1302" y="1798"/>
                  <a:pt x="1557" y="1798"/>
                </a:cubicBezTo>
                <a:cubicBezTo>
                  <a:pt x="1812" y="1798"/>
                  <a:pt x="2075" y="1869"/>
                  <a:pt x="2322" y="2009"/>
                </a:cubicBezTo>
                <a:cubicBezTo>
                  <a:pt x="2397" y="2039"/>
                  <a:pt x="2472" y="2053"/>
                  <a:pt x="2545" y="2053"/>
                </a:cubicBezTo>
                <a:cubicBezTo>
                  <a:pt x="2814" y="2053"/>
                  <a:pt x="3055" y="1864"/>
                  <a:pt x="3166" y="1587"/>
                </a:cubicBezTo>
                <a:cubicBezTo>
                  <a:pt x="3306" y="1235"/>
                  <a:pt x="3518" y="1024"/>
                  <a:pt x="3869" y="884"/>
                </a:cubicBezTo>
                <a:cubicBezTo>
                  <a:pt x="4151" y="813"/>
                  <a:pt x="4291" y="602"/>
                  <a:pt x="4221" y="251"/>
                </a:cubicBezTo>
                <a:cubicBezTo>
                  <a:pt x="4127" y="63"/>
                  <a:pt x="3971" y="0"/>
                  <a:pt x="37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4" name="Google Shape;14004;p28"/>
          <p:cNvSpPr/>
          <p:nvPr/>
        </p:nvSpPr>
        <p:spPr>
          <a:xfrm rot="616292">
            <a:off x="8655457" y="102276"/>
            <a:ext cx="68620" cy="71070"/>
          </a:xfrm>
          <a:custGeom>
            <a:avLst/>
            <a:gdLst/>
            <a:ahLst/>
            <a:cxnLst/>
            <a:rect l="l" t="t" r="r" b="b"/>
            <a:pathLst>
              <a:path w="2745" h="2843" extrusionOk="0">
                <a:moveTo>
                  <a:pt x="2105" y="1"/>
                </a:moveTo>
                <a:cubicBezTo>
                  <a:pt x="1965" y="1"/>
                  <a:pt x="1820" y="51"/>
                  <a:pt x="1689" y="116"/>
                </a:cubicBezTo>
                <a:cubicBezTo>
                  <a:pt x="1478" y="257"/>
                  <a:pt x="1267" y="327"/>
                  <a:pt x="1056" y="397"/>
                </a:cubicBezTo>
                <a:cubicBezTo>
                  <a:pt x="71" y="749"/>
                  <a:pt x="1" y="819"/>
                  <a:pt x="845" y="1593"/>
                </a:cubicBezTo>
                <a:cubicBezTo>
                  <a:pt x="564" y="1874"/>
                  <a:pt x="142" y="2086"/>
                  <a:pt x="353" y="2508"/>
                </a:cubicBezTo>
                <a:cubicBezTo>
                  <a:pt x="484" y="2770"/>
                  <a:pt x="697" y="2842"/>
                  <a:pt x="924" y="2842"/>
                </a:cubicBezTo>
                <a:cubicBezTo>
                  <a:pt x="1061" y="2842"/>
                  <a:pt x="1204" y="2816"/>
                  <a:pt x="1337" y="2789"/>
                </a:cubicBezTo>
                <a:cubicBezTo>
                  <a:pt x="1689" y="2789"/>
                  <a:pt x="2111" y="2578"/>
                  <a:pt x="2041" y="2156"/>
                </a:cubicBezTo>
                <a:cubicBezTo>
                  <a:pt x="2041" y="1734"/>
                  <a:pt x="2182" y="1382"/>
                  <a:pt x="2533" y="1171"/>
                </a:cubicBezTo>
                <a:cubicBezTo>
                  <a:pt x="2744" y="890"/>
                  <a:pt x="2744" y="538"/>
                  <a:pt x="2533" y="257"/>
                </a:cubicBezTo>
                <a:cubicBezTo>
                  <a:pt x="2420" y="68"/>
                  <a:pt x="2266" y="1"/>
                  <a:pt x="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5" name="Google Shape;14005;p28"/>
          <p:cNvSpPr/>
          <p:nvPr/>
        </p:nvSpPr>
        <p:spPr>
          <a:xfrm rot="616292">
            <a:off x="8905161" y="974738"/>
            <a:ext cx="54546" cy="76419"/>
          </a:xfrm>
          <a:custGeom>
            <a:avLst/>
            <a:gdLst/>
            <a:ahLst/>
            <a:cxnLst/>
            <a:rect l="l" t="t" r="r" b="b"/>
            <a:pathLst>
              <a:path w="2182" h="3057" extrusionOk="0">
                <a:moveTo>
                  <a:pt x="916" y="0"/>
                </a:moveTo>
                <a:cubicBezTo>
                  <a:pt x="564" y="0"/>
                  <a:pt x="423" y="211"/>
                  <a:pt x="353" y="422"/>
                </a:cubicBezTo>
                <a:cubicBezTo>
                  <a:pt x="1" y="915"/>
                  <a:pt x="493" y="1477"/>
                  <a:pt x="353" y="1899"/>
                </a:cubicBezTo>
                <a:cubicBezTo>
                  <a:pt x="353" y="2322"/>
                  <a:pt x="634" y="2673"/>
                  <a:pt x="986" y="2955"/>
                </a:cubicBezTo>
                <a:cubicBezTo>
                  <a:pt x="1103" y="3025"/>
                  <a:pt x="1228" y="3056"/>
                  <a:pt x="1351" y="3056"/>
                </a:cubicBezTo>
                <a:cubicBezTo>
                  <a:pt x="1596" y="3056"/>
                  <a:pt x="1830" y="2931"/>
                  <a:pt x="1971" y="2744"/>
                </a:cubicBezTo>
                <a:cubicBezTo>
                  <a:pt x="2182" y="2462"/>
                  <a:pt x="2182" y="2111"/>
                  <a:pt x="1971" y="1829"/>
                </a:cubicBezTo>
                <a:cubicBezTo>
                  <a:pt x="1549" y="1548"/>
                  <a:pt x="1267" y="1055"/>
                  <a:pt x="1338" y="563"/>
                </a:cubicBezTo>
                <a:cubicBezTo>
                  <a:pt x="1338" y="282"/>
                  <a:pt x="1197" y="0"/>
                  <a:pt x="9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6" name="Google Shape;14006;p28"/>
          <p:cNvSpPr/>
          <p:nvPr/>
        </p:nvSpPr>
        <p:spPr>
          <a:xfrm rot="616292">
            <a:off x="8860654" y="461534"/>
            <a:ext cx="80919" cy="51971"/>
          </a:xfrm>
          <a:custGeom>
            <a:avLst/>
            <a:gdLst/>
            <a:ahLst/>
            <a:cxnLst/>
            <a:rect l="l" t="t" r="r" b="b"/>
            <a:pathLst>
              <a:path w="3237" h="2079" extrusionOk="0">
                <a:moveTo>
                  <a:pt x="780" y="1"/>
                </a:moveTo>
                <a:cubicBezTo>
                  <a:pt x="751" y="1"/>
                  <a:pt x="725" y="9"/>
                  <a:pt x="704" y="30"/>
                </a:cubicBezTo>
                <a:cubicBezTo>
                  <a:pt x="282" y="171"/>
                  <a:pt x="0" y="593"/>
                  <a:pt x="71" y="1015"/>
                </a:cubicBezTo>
                <a:cubicBezTo>
                  <a:pt x="127" y="1407"/>
                  <a:pt x="316" y="1620"/>
                  <a:pt x="604" y="1620"/>
                </a:cubicBezTo>
                <a:cubicBezTo>
                  <a:pt x="678" y="1620"/>
                  <a:pt x="758" y="1606"/>
                  <a:pt x="845" y="1578"/>
                </a:cubicBezTo>
                <a:cubicBezTo>
                  <a:pt x="997" y="1512"/>
                  <a:pt x="1156" y="1481"/>
                  <a:pt x="1312" y="1481"/>
                </a:cubicBezTo>
                <a:cubicBezTo>
                  <a:pt x="1659" y="1481"/>
                  <a:pt x="1987" y="1638"/>
                  <a:pt x="2181" y="1929"/>
                </a:cubicBezTo>
                <a:cubicBezTo>
                  <a:pt x="2259" y="2033"/>
                  <a:pt x="2383" y="2079"/>
                  <a:pt x="2521" y="2079"/>
                </a:cubicBezTo>
                <a:cubicBezTo>
                  <a:pt x="2758" y="2079"/>
                  <a:pt x="3032" y="1941"/>
                  <a:pt x="3166" y="1718"/>
                </a:cubicBezTo>
                <a:cubicBezTo>
                  <a:pt x="3236" y="1507"/>
                  <a:pt x="3236" y="1226"/>
                  <a:pt x="3025" y="1226"/>
                </a:cubicBezTo>
                <a:cubicBezTo>
                  <a:pt x="2674" y="1085"/>
                  <a:pt x="2463" y="733"/>
                  <a:pt x="2181" y="663"/>
                </a:cubicBezTo>
                <a:cubicBezTo>
                  <a:pt x="1689" y="593"/>
                  <a:pt x="1267" y="382"/>
                  <a:pt x="985" y="100"/>
                </a:cubicBezTo>
                <a:cubicBezTo>
                  <a:pt x="936" y="50"/>
                  <a:pt x="851" y="1"/>
                  <a:pt x="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7" name="Google Shape;14007;p28"/>
          <p:cNvSpPr/>
          <p:nvPr/>
        </p:nvSpPr>
        <p:spPr>
          <a:xfrm rot="616292">
            <a:off x="8686643" y="1243556"/>
            <a:ext cx="84444" cy="33397"/>
          </a:xfrm>
          <a:custGeom>
            <a:avLst/>
            <a:gdLst/>
            <a:ahLst/>
            <a:cxnLst/>
            <a:rect l="l" t="t" r="r" b="b"/>
            <a:pathLst>
              <a:path w="3378" h="1336" extrusionOk="0">
                <a:moveTo>
                  <a:pt x="2901" y="60"/>
                </a:moveTo>
                <a:cubicBezTo>
                  <a:pt x="2873" y="60"/>
                  <a:pt x="2844" y="63"/>
                  <a:pt x="2815" y="71"/>
                </a:cubicBezTo>
                <a:cubicBezTo>
                  <a:pt x="1900" y="282"/>
                  <a:pt x="986" y="0"/>
                  <a:pt x="1" y="563"/>
                </a:cubicBezTo>
                <a:cubicBezTo>
                  <a:pt x="603" y="1056"/>
                  <a:pt x="1334" y="1336"/>
                  <a:pt x="2093" y="1336"/>
                </a:cubicBezTo>
                <a:cubicBezTo>
                  <a:pt x="2309" y="1336"/>
                  <a:pt x="2526" y="1313"/>
                  <a:pt x="2744" y="1267"/>
                </a:cubicBezTo>
                <a:cubicBezTo>
                  <a:pt x="3096" y="1196"/>
                  <a:pt x="3378" y="915"/>
                  <a:pt x="3307" y="563"/>
                </a:cubicBezTo>
                <a:cubicBezTo>
                  <a:pt x="3307" y="311"/>
                  <a:pt x="3138" y="60"/>
                  <a:pt x="2901" y="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8" name="Google Shape;14008;p28"/>
          <p:cNvSpPr/>
          <p:nvPr/>
        </p:nvSpPr>
        <p:spPr>
          <a:xfrm rot="616292">
            <a:off x="9027427" y="80444"/>
            <a:ext cx="47496" cy="38722"/>
          </a:xfrm>
          <a:custGeom>
            <a:avLst/>
            <a:gdLst/>
            <a:ahLst/>
            <a:cxnLst/>
            <a:rect l="l" t="t" r="r" b="b"/>
            <a:pathLst>
              <a:path w="1900" h="1549" extrusionOk="0">
                <a:moveTo>
                  <a:pt x="563" y="1"/>
                </a:moveTo>
                <a:cubicBezTo>
                  <a:pt x="211" y="1"/>
                  <a:pt x="0" y="282"/>
                  <a:pt x="70" y="634"/>
                </a:cubicBezTo>
                <a:cubicBezTo>
                  <a:pt x="281" y="1196"/>
                  <a:pt x="774" y="1548"/>
                  <a:pt x="1337" y="1548"/>
                </a:cubicBezTo>
                <a:cubicBezTo>
                  <a:pt x="1688" y="1478"/>
                  <a:pt x="1899" y="1196"/>
                  <a:pt x="1759" y="845"/>
                </a:cubicBezTo>
                <a:cubicBezTo>
                  <a:pt x="1548" y="352"/>
                  <a:pt x="1126" y="71"/>
                  <a:pt x="5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9" name="Google Shape;14009;p28"/>
          <p:cNvSpPr/>
          <p:nvPr/>
        </p:nvSpPr>
        <p:spPr>
          <a:xfrm rot="616292">
            <a:off x="8606714" y="930622"/>
            <a:ext cx="51021" cy="35597"/>
          </a:xfrm>
          <a:custGeom>
            <a:avLst/>
            <a:gdLst/>
            <a:ahLst/>
            <a:cxnLst/>
            <a:rect l="l" t="t" r="r" b="b"/>
            <a:pathLst>
              <a:path w="2041" h="1424" extrusionOk="0">
                <a:moveTo>
                  <a:pt x="1337" y="1"/>
                </a:moveTo>
                <a:cubicBezTo>
                  <a:pt x="1126" y="71"/>
                  <a:pt x="985" y="141"/>
                  <a:pt x="844" y="212"/>
                </a:cubicBezTo>
                <a:cubicBezTo>
                  <a:pt x="563" y="352"/>
                  <a:pt x="0" y="493"/>
                  <a:pt x="211" y="985"/>
                </a:cubicBezTo>
                <a:cubicBezTo>
                  <a:pt x="352" y="1361"/>
                  <a:pt x="618" y="1423"/>
                  <a:pt x="862" y="1423"/>
                </a:cubicBezTo>
                <a:cubicBezTo>
                  <a:pt x="985" y="1423"/>
                  <a:pt x="1102" y="1407"/>
                  <a:pt x="1196" y="1407"/>
                </a:cubicBezTo>
                <a:cubicBezTo>
                  <a:pt x="1477" y="1407"/>
                  <a:pt x="1759" y="1196"/>
                  <a:pt x="1899" y="985"/>
                </a:cubicBezTo>
                <a:cubicBezTo>
                  <a:pt x="2040" y="774"/>
                  <a:pt x="2040" y="493"/>
                  <a:pt x="1899" y="352"/>
                </a:cubicBezTo>
                <a:cubicBezTo>
                  <a:pt x="1759" y="71"/>
                  <a:pt x="1548" y="1"/>
                  <a:pt x="13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0" name="Google Shape;14010;p28"/>
          <p:cNvSpPr/>
          <p:nvPr/>
        </p:nvSpPr>
        <p:spPr>
          <a:xfrm rot="616292">
            <a:off x="8902367" y="268942"/>
            <a:ext cx="33447" cy="51221"/>
          </a:xfrm>
          <a:custGeom>
            <a:avLst/>
            <a:gdLst/>
            <a:ahLst/>
            <a:cxnLst/>
            <a:rect l="l" t="t" r="r" b="b"/>
            <a:pathLst>
              <a:path w="1338" h="2049" extrusionOk="0">
                <a:moveTo>
                  <a:pt x="634" y="1"/>
                </a:moveTo>
                <a:cubicBezTo>
                  <a:pt x="282" y="71"/>
                  <a:pt x="1" y="563"/>
                  <a:pt x="142" y="1126"/>
                </a:cubicBezTo>
                <a:lnTo>
                  <a:pt x="282" y="1408"/>
                </a:lnTo>
                <a:cubicBezTo>
                  <a:pt x="347" y="1668"/>
                  <a:pt x="412" y="2049"/>
                  <a:pt x="756" y="2049"/>
                </a:cubicBezTo>
                <a:cubicBezTo>
                  <a:pt x="784" y="2049"/>
                  <a:pt x="813" y="2046"/>
                  <a:pt x="845" y="2041"/>
                </a:cubicBezTo>
                <a:cubicBezTo>
                  <a:pt x="1267" y="1970"/>
                  <a:pt x="1337" y="1548"/>
                  <a:pt x="1337" y="1197"/>
                </a:cubicBezTo>
                <a:cubicBezTo>
                  <a:pt x="1337" y="1056"/>
                  <a:pt x="1337" y="915"/>
                  <a:pt x="1337" y="775"/>
                </a:cubicBezTo>
                <a:cubicBezTo>
                  <a:pt x="1267" y="212"/>
                  <a:pt x="986" y="1"/>
                  <a:pt x="6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1" name="Google Shape;14011;p28"/>
          <p:cNvSpPr/>
          <p:nvPr/>
        </p:nvSpPr>
        <p:spPr>
          <a:xfrm rot="616292">
            <a:off x="8542988" y="1343938"/>
            <a:ext cx="31673" cy="59821"/>
          </a:xfrm>
          <a:custGeom>
            <a:avLst/>
            <a:gdLst/>
            <a:ahLst/>
            <a:cxnLst/>
            <a:rect l="l" t="t" r="r" b="b"/>
            <a:pathLst>
              <a:path w="1267" h="2393" extrusionOk="0">
                <a:moveTo>
                  <a:pt x="563" y="1"/>
                </a:moveTo>
                <a:cubicBezTo>
                  <a:pt x="423" y="1"/>
                  <a:pt x="423" y="1"/>
                  <a:pt x="423" y="141"/>
                </a:cubicBezTo>
                <a:cubicBezTo>
                  <a:pt x="1" y="775"/>
                  <a:pt x="352" y="1478"/>
                  <a:pt x="423" y="2111"/>
                </a:cubicBezTo>
                <a:cubicBezTo>
                  <a:pt x="423" y="2252"/>
                  <a:pt x="563" y="2393"/>
                  <a:pt x="775" y="2393"/>
                </a:cubicBezTo>
                <a:cubicBezTo>
                  <a:pt x="915" y="2393"/>
                  <a:pt x="1126" y="2322"/>
                  <a:pt x="1126" y="2111"/>
                </a:cubicBezTo>
                <a:cubicBezTo>
                  <a:pt x="1197" y="1619"/>
                  <a:pt x="1197" y="1126"/>
                  <a:pt x="1267" y="634"/>
                </a:cubicBezTo>
                <a:cubicBezTo>
                  <a:pt x="1267" y="71"/>
                  <a:pt x="704" y="282"/>
                  <a:pt x="5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2" name="Google Shape;14012;p28"/>
          <p:cNvSpPr/>
          <p:nvPr/>
        </p:nvSpPr>
        <p:spPr>
          <a:xfrm rot="616292">
            <a:off x="8871659" y="91022"/>
            <a:ext cx="28173" cy="55121"/>
          </a:xfrm>
          <a:custGeom>
            <a:avLst/>
            <a:gdLst/>
            <a:ahLst/>
            <a:cxnLst/>
            <a:rect l="l" t="t" r="r" b="b"/>
            <a:pathLst>
              <a:path w="1127" h="2205" extrusionOk="0">
                <a:moveTo>
                  <a:pt x="600" y="1"/>
                </a:moveTo>
                <a:cubicBezTo>
                  <a:pt x="566" y="1"/>
                  <a:pt x="530" y="5"/>
                  <a:pt x="493" y="14"/>
                </a:cubicBezTo>
                <a:cubicBezTo>
                  <a:pt x="212" y="14"/>
                  <a:pt x="71" y="225"/>
                  <a:pt x="141" y="507"/>
                </a:cubicBezTo>
                <a:cubicBezTo>
                  <a:pt x="212" y="859"/>
                  <a:pt x="1" y="1210"/>
                  <a:pt x="71" y="1632"/>
                </a:cubicBezTo>
                <a:cubicBezTo>
                  <a:pt x="135" y="1889"/>
                  <a:pt x="199" y="2204"/>
                  <a:pt x="530" y="2204"/>
                </a:cubicBezTo>
                <a:cubicBezTo>
                  <a:pt x="562" y="2204"/>
                  <a:pt x="597" y="2201"/>
                  <a:pt x="634" y="2195"/>
                </a:cubicBezTo>
                <a:cubicBezTo>
                  <a:pt x="986" y="2125"/>
                  <a:pt x="1126" y="1773"/>
                  <a:pt x="986" y="1421"/>
                </a:cubicBezTo>
                <a:cubicBezTo>
                  <a:pt x="845" y="1140"/>
                  <a:pt x="986" y="788"/>
                  <a:pt x="986" y="436"/>
                </a:cubicBezTo>
                <a:cubicBezTo>
                  <a:pt x="986" y="192"/>
                  <a:pt x="826" y="1"/>
                  <a:pt x="6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3" name="Google Shape;14013;p28"/>
          <p:cNvSpPr/>
          <p:nvPr/>
        </p:nvSpPr>
        <p:spPr>
          <a:xfrm rot="616292">
            <a:off x="8890886" y="173205"/>
            <a:ext cx="48971" cy="35422"/>
          </a:xfrm>
          <a:custGeom>
            <a:avLst/>
            <a:gdLst/>
            <a:ahLst/>
            <a:cxnLst/>
            <a:rect l="l" t="t" r="r" b="b"/>
            <a:pathLst>
              <a:path w="1959" h="1417" extrusionOk="0">
                <a:moveTo>
                  <a:pt x="1376" y="0"/>
                </a:moveTo>
                <a:cubicBezTo>
                  <a:pt x="1341" y="0"/>
                  <a:pt x="1305" y="3"/>
                  <a:pt x="1267" y="9"/>
                </a:cubicBezTo>
                <a:cubicBezTo>
                  <a:pt x="986" y="291"/>
                  <a:pt x="423" y="361"/>
                  <a:pt x="142" y="713"/>
                </a:cubicBezTo>
                <a:cubicBezTo>
                  <a:pt x="1" y="853"/>
                  <a:pt x="1" y="1065"/>
                  <a:pt x="142" y="1205"/>
                </a:cubicBezTo>
                <a:cubicBezTo>
                  <a:pt x="212" y="1346"/>
                  <a:pt x="353" y="1416"/>
                  <a:pt x="564" y="1416"/>
                </a:cubicBezTo>
                <a:cubicBezTo>
                  <a:pt x="1126" y="1416"/>
                  <a:pt x="1408" y="853"/>
                  <a:pt x="1830" y="502"/>
                </a:cubicBezTo>
                <a:cubicBezTo>
                  <a:pt x="1958" y="309"/>
                  <a:pt x="1736" y="0"/>
                  <a:pt x="13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4" name="Google Shape;14014;p28"/>
          <p:cNvSpPr/>
          <p:nvPr/>
        </p:nvSpPr>
        <p:spPr>
          <a:xfrm rot="616292">
            <a:off x="8688014" y="685669"/>
            <a:ext cx="36972" cy="40422"/>
          </a:xfrm>
          <a:custGeom>
            <a:avLst/>
            <a:gdLst/>
            <a:ahLst/>
            <a:cxnLst/>
            <a:rect l="l" t="t" r="r" b="b"/>
            <a:pathLst>
              <a:path w="1479" h="1617" extrusionOk="0">
                <a:moveTo>
                  <a:pt x="592" y="1"/>
                </a:moveTo>
                <a:cubicBezTo>
                  <a:pt x="481" y="1"/>
                  <a:pt x="370" y="35"/>
                  <a:pt x="282" y="93"/>
                </a:cubicBezTo>
                <a:cubicBezTo>
                  <a:pt x="71" y="304"/>
                  <a:pt x="1" y="586"/>
                  <a:pt x="142" y="797"/>
                </a:cubicBezTo>
                <a:cubicBezTo>
                  <a:pt x="212" y="1008"/>
                  <a:pt x="353" y="1149"/>
                  <a:pt x="493" y="1289"/>
                </a:cubicBezTo>
                <a:cubicBezTo>
                  <a:pt x="657" y="1453"/>
                  <a:pt x="820" y="1616"/>
                  <a:pt x="1016" y="1616"/>
                </a:cubicBezTo>
                <a:cubicBezTo>
                  <a:pt x="1073" y="1616"/>
                  <a:pt x="1133" y="1602"/>
                  <a:pt x="1197" y="1571"/>
                </a:cubicBezTo>
                <a:cubicBezTo>
                  <a:pt x="1478" y="1360"/>
                  <a:pt x="1408" y="1078"/>
                  <a:pt x="1337" y="797"/>
                </a:cubicBezTo>
                <a:cubicBezTo>
                  <a:pt x="1267" y="586"/>
                  <a:pt x="1197" y="375"/>
                  <a:pt x="986" y="234"/>
                </a:cubicBezTo>
                <a:cubicBezTo>
                  <a:pt x="903" y="69"/>
                  <a:pt x="748" y="1"/>
                  <a:pt x="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5" name="Google Shape;14015;p28"/>
          <p:cNvSpPr/>
          <p:nvPr/>
        </p:nvSpPr>
        <p:spPr>
          <a:xfrm rot="616292">
            <a:off x="8770875" y="676573"/>
            <a:ext cx="36972" cy="34197"/>
          </a:xfrm>
          <a:custGeom>
            <a:avLst/>
            <a:gdLst/>
            <a:ahLst/>
            <a:cxnLst/>
            <a:rect l="l" t="t" r="r" b="b"/>
            <a:pathLst>
              <a:path w="1479" h="1368" extrusionOk="0">
                <a:moveTo>
                  <a:pt x="957" y="1"/>
                </a:moveTo>
                <a:cubicBezTo>
                  <a:pt x="898" y="1"/>
                  <a:pt x="836" y="15"/>
                  <a:pt x="775" y="46"/>
                </a:cubicBezTo>
                <a:cubicBezTo>
                  <a:pt x="353" y="186"/>
                  <a:pt x="1" y="749"/>
                  <a:pt x="71" y="1030"/>
                </a:cubicBezTo>
                <a:cubicBezTo>
                  <a:pt x="174" y="1236"/>
                  <a:pt x="390" y="1367"/>
                  <a:pt x="609" y="1367"/>
                </a:cubicBezTo>
                <a:cubicBezTo>
                  <a:pt x="689" y="1367"/>
                  <a:pt x="770" y="1350"/>
                  <a:pt x="845" y="1312"/>
                </a:cubicBezTo>
                <a:cubicBezTo>
                  <a:pt x="1197" y="1171"/>
                  <a:pt x="1478" y="819"/>
                  <a:pt x="1408" y="397"/>
                </a:cubicBezTo>
                <a:cubicBezTo>
                  <a:pt x="1353" y="178"/>
                  <a:pt x="1169" y="1"/>
                  <a:pt x="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6" name="Google Shape;14016;p28"/>
          <p:cNvSpPr/>
          <p:nvPr/>
        </p:nvSpPr>
        <p:spPr>
          <a:xfrm rot="616292">
            <a:off x="8738708" y="304398"/>
            <a:ext cx="42222" cy="31023"/>
          </a:xfrm>
          <a:custGeom>
            <a:avLst/>
            <a:gdLst/>
            <a:ahLst/>
            <a:cxnLst/>
            <a:rect l="l" t="t" r="r" b="b"/>
            <a:pathLst>
              <a:path w="1689" h="1241" extrusionOk="0">
                <a:moveTo>
                  <a:pt x="1259" y="0"/>
                </a:moveTo>
                <a:cubicBezTo>
                  <a:pt x="1218" y="0"/>
                  <a:pt x="1173" y="5"/>
                  <a:pt x="1126" y="14"/>
                </a:cubicBezTo>
                <a:cubicBezTo>
                  <a:pt x="774" y="225"/>
                  <a:pt x="493" y="436"/>
                  <a:pt x="211" y="718"/>
                </a:cubicBezTo>
                <a:cubicBezTo>
                  <a:pt x="0" y="929"/>
                  <a:pt x="141" y="1140"/>
                  <a:pt x="352" y="1210"/>
                </a:cubicBezTo>
                <a:cubicBezTo>
                  <a:pt x="435" y="1231"/>
                  <a:pt x="520" y="1241"/>
                  <a:pt x="604" y="1241"/>
                </a:cubicBezTo>
                <a:cubicBezTo>
                  <a:pt x="1091" y="1241"/>
                  <a:pt x="1569" y="906"/>
                  <a:pt x="1689" y="366"/>
                </a:cubicBezTo>
                <a:cubicBezTo>
                  <a:pt x="1689" y="183"/>
                  <a:pt x="1530" y="0"/>
                  <a:pt x="12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7" name="Google Shape;14017;p28"/>
          <p:cNvSpPr/>
          <p:nvPr/>
        </p:nvSpPr>
        <p:spPr>
          <a:xfrm rot="616292">
            <a:off x="8928732" y="1262751"/>
            <a:ext cx="33422" cy="35472"/>
          </a:xfrm>
          <a:custGeom>
            <a:avLst/>
            <a:gdLst/>
            <a:ahLst/>
            <a:cxnLst/>
            <a:rect l="l" t="t" r="r" b="b"/>
            <a:pathLst>
              <a:path w="1337" h="1419" extrusionOk="0">
                <a:moveTo>
                  <a:pt x="563" y="0"/>
                </a:moveTo>
                <a:cubicBezTo>
                  <a:pt x="211" y="0"/>
                  <a:pt x="0" y="493"/>
                  <a:pt x="0" y="844"/>
                </a:cubicBezTo>
                <a:cubicBezTo>
                  <a:pt x="63" y="1159"/>
                  <a:pt x="352" y="1418"/>
                  <a:pt x="664" y="1418"/>
                </a:cubicBezTo>
                <a:cubicBezTo>
                  <a:pt x="700" y="1418"/>
                  <a:pt x="737" y="1415"/>
                  <a:pt x="774" y="1407"/>
                </a:cubicBezTo>
                <a:cubicBezTo>
                  <a:pt x="1126" y="1337"/>
                  <a:pt x="1337" y="985"/>
                  <a:pt x="1196" y="633"/>
                </a:cubicBezTo>
                <a:cubicBezTo>
                  <a:pt x="1126" y="352"/>
                  <a:pt x="985" y="0"/>
                  <a:pt x="5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8" name="Google Shape;14018;p28"/>
          <p:cNvSpPr/>
          <p:nvPr/>
        </p:nvSpPr>
        <p:spPr>
          <a:xfrm rot="616292">
            <a:off x="8984728" y="798926"/>
            <a:ext cx="36947" cy="30823"/>
          </a:xfrm>
          <a:custGeom>
            <a:avLst/>
            <a:gdLst/>
            <a:ahLst/>
            <a:cxnLst/>
            <a:rect l="l" t="t" r="r" b="b"/>
            <a:pathLst>
              <a:path w="1478" h="1233" extrusionOk="0">
                <a:moveTo>
                  <a:pt x="943" y="1"/>
                </a:moveTo>
                <a:cubicBezTo>
                  <a:pt x="891" y="1"/>
                  <a:pt x="835" y="7"/>
                  <a:pt x="774" y="19"/>
                </a:cubicBezTo>
                <a:cubicBezTo>
                  <a:pt x="352" y="160"/>
                  <a:pt x="1" y="511"/>
                  <a:pt x="71" y="863"/>
                </a:cubicBezTo>
                <a:cubicBezTo>
                  <a:pt x="187" y="1096"/>
                  <a:pt x="401" y="1233"/>
                  <a:pt x="630" y="1233"/>
                </a:cubicBezTo>
                <a:cubicBezTo>
                  <a:pt x="678" y="1233"/>
                  <a:pt x="726" y="1227"/>
                  <a:pt x="774" y="1215"/>
                </a:cubicBezTo>
                <a:cubicBezTo>
                  <a:pt x="1196" y="1144"/>
                  <a:pt x="1478" y="793"/>
                  <a:pt x="1407" y="371"/>
                </a:cubicBezTo>
                <a:cubicBezTo>
                  <a:pt x="1349" y="138"/>
                  <a:pt x="1194" y="1"/>
                  <a:pt x="9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9" name="Google Shape;14019;p28"/>
          <p:cNvSpPr/>
          <p:nvPr/>
        </p:nvSpPr>
        <p:spPr>
          <a:xfrm rot="616292">
            <a:off x="8790817" y="1020877"/>
            <a:ext cx="38697" cy="32848"/>
          </a:xfrm>
          <a:custGeom>
            <a:avLst/>
            <a:gdLst/>
            <a:ahLst/>
            <a:cxnLst/>
            <a:rect l="l" t="t" r="r" b="b"/>
            <a:pathLst>
              <a:path w="1548" h="1314" extrusionOk="0">
                <a:moveTo>
                  <a:pt x="282" y="1"/>
                </a:moveTo>
                <a:cubicBezTo>
                  <a:pt x="70" y="1"/>
                  <a:pt x="0" y="142"/>
                  <a:pt x="0" y="353"/>
                </a:cubicBezTo>
                <a:cubicBezTo>
                  <a:pt x="211" y="704"/>
                  <a:pt x="563" y="1056"/>
                  <a:pt x="915" y="1267"/>
                </a:cubicBezTo>
                <a:cubicBezTo>
                  <a:pt x="973" y="1296"/>
                  <a:pt x="1043" y="1313"/>
                  <a:pt x="1111" y="1313"/>
                </a:cubicBezTo>
                <a:cubicBezTo>
                  <a:pt x="1206" y="1313"/>
                  <a:pt x="1296" y="1279"/>
                  <a:pt x="1337" y="1197"/>
                </a:cubicBezTo>
                <a:cubicBezTo>
                  <a:pt x="1477" y="1056"/>
                  <a:pt x="1548" y="845"/>
                  <a:pt x="1407" y="704"/>
                </a:cubicBezTo>
                <a:cubicBezTo>
                  <a:pt x="1196" y="353"/>
                  <a:pt x="774" y="71"/>
                  <a:pt x="2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0" name="Google Shape;14020;p28"/>
          <p:cNvSpPr/>
          <p:nvPr/>
        </p:nvSpPr>
        <p:spPr>
          <a:xfrm rot="616292">
            <a:off x="8686932" y="1355868"/>
            <a:ext cx="35197" cy="28498"/>
          </a:xfrm>
          <a:custGeom>
            <a:avLst/>
            <a:gdLst/>
            <a:ahLst/>
            <a:cxnLst/>
            <a:rect l="l" t="t" r="r" b="b"/>
            <a:pathLst>
              <a:path w="1408" h="1140" extrusionOk="0">
                <a:moveTo>
                  <a:pt x="512" y="1"/>
                </a:moveTo>
                <a:cubicBezTo>
                  <a:pt x="459" y="1"/>
                  <a:pt x="406" y="5"/>
                  <a:pt x="352" y="14"/>
                </a:cubicBezTo>
                <a:cubicBezTo>
                  <a:pt x="141" y="14"/>
                  <a:pt x="0" y="225"/>
                  <a:pt x="71" y="436"/>
                </a:cubicBezTo>
                <a:cubicBezTo>
                  <a:pt x="141" y="858"/>
                  <a:pt x="493" y="1140"/>
                  <a:pt x="915" y="1140"/>
                </a:cubicBezTo>
                <a:cubicBezTo>
                  <a:pt x="1196" y="1140"/>
                  <a:pt x="1407" y="858"/>
                  <a:pt x="1266" y="577"/>
                </a:cubicBezTo>
                <a:cubicBezTo>
                  <a:pt x="1205" y="209"/>
                  <a:pt x="876" y="1"/>
                  <a:pt x="5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1" name="Google Shape;14021;p28"/>
          <p:cNvSpPr/>
          <p:nvPr/>
        </p:nvSpPr>
        <p:spPr>
          <a:xfrm rot="616292">
            <a:off x="8613748" y="1384628"/>
            <a:ext cx="36947" cy="28848"/>
          </a:xfrm>
          <a:custGeom>
            <a:avLst/>
            <a:gdLst/>
            <a:ahLst/>
            <a:cxnLst/>
            <a:rect l="l" t="t" r="r" b="b"/>
            <a:pathLst>
              <a:path w="1478" h="1154" extrusionOk="0">
                <a:moveTo>
                  <a:pt x="748" y="1"/>
                </a:moveTo>
                <a:cubicBezTo>
                  <a:pt x="620" y="1"/>
                  <a:pt x="500" y="53"/>
                  <a:pt x="423" y="169"/>
                </a:cubicBezTo>
                <a:cubicBezTo>
                  <a:pt x="212" y="310"/>
                  <a:pt x="1" y="591"/>
                  <a:pt x="212" y="872"/>
                </a:cubicBezTo>
                <a:cubicBezTo>
                  <a:pt x="305" y="1060"/>
                  <a:pt x="493" y="1154"/>
                  <a:pt x="712" y="1154"/>
                </a:cubicBezTo>
                <a:cubicBezTo>
                  <a:pt x="821" y="1154"/>
                  <a:pt x="939" y="1130"/>
                  <a:pt x="1056" y="1083"/>
                </a:cubicBezTo>
                <a:cubicBezTo>
                  <a:pt x="1056" y="1013"/>
                  <a:pt x="1126" y="943"/>
                  <a:pt x="1126" y="943"/>
                </a:cubicBezTo>
                <a:cubicBezTo>
                  <a:pt x="1478" y="732"/>
                  <a:pt x="1408" y="239"/>
                  <a:pt x="1056" y="99"/>
                </a:cubicBezTo>
                <a:cubicBezTo>
                  <a:pt x="961" y="35"/>
                  <a:pt x="852" y="1"/>
                  <a:pt x="7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2" name="Google Shape;14022;p28"/>
          <p:cNvSpPr/>
          <p:nvPr/>
        </p:nvSpPr>
        <p:spPr>
          <a:xfrm rot="616292">
            <a:off x="8980107" y="207108"/>
            <a:ext cx="29923" cy="26748"/>
          </a:xfrm>
          <a:custGeom>
            <a:avLst/>
            <a:gdLst/>
            <a:ahLst/>
            <a:cxnLst/>
            <a:rect l="l" t="t" r="r" b="b"/>
            <a:pathLst>
              <a:path w="1197" h="1070" extrusionOk="0">
                <a:moveTo>
                  <a:pt x="788" y="0"/>
                </a:moveTo>
                <a:cubicBezTo>
                  <a:pt x="760" y="0"/>
                  <a:pt x="732" y="5"/>
                  <a:pt x="704" y="14"/>
                </a:cubicBezTo>
                <a:cubicBezTo>
                  <a:pt x="282" y="14"/>
                  <a:pt x="0" y="366"/>
                  <a:pt x="71" y="788"/>
                </a:cubicBezTo>
                <a:cubicBezTo>
                  <a:pt x="71" y="999"/>
                  <a:pt x="282" y="1069"/>
                  <a:pt x="563" y="1069"/>
                </a:cubicBezTo>
                <a:cubicBezTo>
                  <a:pt x="774" y="999"/>
                  <a:pt x="1196" y="788"/>
                  <a:pt x="1126" y="366"/>
                </a:cubicBezTo>
                <a:cubicBezTo>
                  <a:pt x="1126" y="183"/>
                  <a:pt x="968" y="0"/>
                  <a:pt x="7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3" name="Google Shape;14023;p28"/>
          <p:cNvSpPr/>
          <p:nvPr/>
        </p:nvSpPr>
        <p:spPr>
          <a:xfrm rot="616292">
            <a:off x="8834654" y="1242293"/>
            <a:ext cx="29923" cy="26073"/>
          </a:xfrm>
          <a:custGeom>
            <a:avLst/>
            <a:gdLst/>
            <a:ahLst/>
            <a:cxnLst/>
            <a:rect l="l" t="t" r="r" b="b"/>
            <a:pathLst>
              <a:path w="1197" h="1043" extrusionOk="0">
                <a:moveTo>
                  <a:pt x="493" y="1"/>
                </a:moveTo>
                <a:cubicBezTo>
                  <a:pt x="212" y="1"/>
                  <a:pt x="71" y="282"/>
                  <a:pt x="71" y="564"/>
                </a:cubicBezTo>
                <a:cubicBezTo>
                  <a:pt x="1" y="775"/>
                  <a:pt x="142" y="915"/>
                  <a:pt x="353" y="986"/>
                </a:cubicBezTo>
                <a:cubicBezTo>
                  <a:pt x="412" y="1025"/>
                  <a:pt x="476" y="1042"/>
                  <a:pt x="541" y="1042"/>
                </a:cubicBezTo>
                <a:cubicBezTo>
                  <a:pt x="710" y="1042"/>
                  <a:pt x="884" y="927"/>
                  <a:pt x="986" y="775"/>
                </a:cubicBezTo>
                <a:cubicBezTo>
                  <a:pt x="1126" y="564"/>
                  <a:pt x="1126" y="353"/>
                  <a:pt x="1197" y="141"/>
                </a:cubicBezTo>
                <a:cubicBezTo>
                  <a:pt x="986" y="1"/>
                  <a:pt x="775" y="1"/>
                  <a:pt x="4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4" name="Google Shape;14024;p28"/>
          <p:cNvSpPr/>
          <p:nvPr/>
        </p:nvSpPr>
        <p:spPr>
          <a:xfrm rot="616292">
            <a:off x="8769055" y="1338111"/>
            <a:ext cx="26398" cy="24623"/>
          </a:xfrm>
          <a:custGeom>
            <a:avLst/>
            <a:gdLst/>
            <a:ahLst/>
            <a:cxnLst/>
            <a:rect l="l" t="t" r="r" b="b"/>
            <a:pathLst>
              <a:path w="1056" h="985" extrusionOk="0">
                <a:moveTo>
                  <a:pt x="704" y="0"/>
                </a:moveTo>
                <a:cubicBezTo>
                  <a:pt x="352" y="70"/>
                  <a:pt x="141" y="281"/>
                  <a:pt x="0" y="563"/>
                </a:cubicBezTo>
                <a:cubicBezTo>
                  <a:pt x="0" y="844"/>
                  <a:pt x="211" y="985"/>
                  <a:pt x="493" y="985"/>
                </a:cubicBezTo>
                <a:cubicBezTo>
                  <a:pt x="774" y="985"/>
                  <a:pt x="1056" y="704"/>
                  <a:pt x="1056" y="422"/>
                </a:cubicBezTo>
                <a:cubicBezTo>
                  <a:pt x="1056" y="141"/>
                  <a:pt x="915" y="0"/>
                  <a:pt x="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5" name="Google Shape;14025;p28"/>
          <p:cNvSpPr/>
          <p:nvPr/>
        </p:nvSpPr>
        <p:spPr>
          <a:xfrm rot="616292">
            <a:off x="8558454" y="1249566"/>
            <a:ext cx="29923" cy="21398"/>
          </a:xfrm>
          <a:custGeom>
            <a:avLst/>
            <a:gdLst/>
            <a:ahLst/>
            <a:cxnLst/>
            <a:rect l="l" t="t" r="r" b="b"/>
            <a:pathLst>
              <a:path w="1197" h="856" extrusionOk="0">
                <a:moveTo>
                  <a:pt x="437" y="0"/>
                </a:moveTo>
                <a:cubicBezTo>
                  <a:pt x="386" y="0"/>
                  <a:pt x="334" y="4"/>
                  <a:pt x="282" y="11"/>
                </a:cubicBezTo>
                <a:cubicBezTo>
                  <a:pt x="141" y="82"/>
                  <a:pt x="0" y="152"/>
                  <a:pt x="0" y="363"/>
                </a:cubicBezTo>
                <a:cubicBezTo>
                  <a:pt x="141" y="715"/>
                  <a:pt x="422" y="856"/>
                  <a:pt x="774" y="856"/>
                </a:cubicBezTo>
                <a:cubicBezTo>
                  <a:pt x="985" y="856"/>
                  <a:pt x="1196" y="715"/>
                  <a:pt x="1196" y="433"/>
                </a:cubicBezTo>
                <a:cubicBezTo>
                  <a:pt x="1196" y="245"/>
                  <a:pt x="859" y="0"/>
                  <a:pt x="4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6" name="Google Shape;14026;p28"/>
          <p:cNvSpPr/>
          <p:nvPr/>
        </p:nvSpPr>
        <p:spPr>
          <a:xfrm rot="616292">
            <a:off x="8670400" y="489591"/>
            <a:ext cx="79169" cy="99818"/>
          </a:xfrm>
          <a:custGeom>
            <a:avLst/>
            <a:gdLst/>
            <a:ahLst/>
            <a:cxnLst/>
            <a:rect l="l" t="t" r="r" b="b"/>
            <a:pathLst>
              <a:path w="3167" h="3993" extrusionOk="0">
                <a:moveTo>
                  <a:pt x="1408" y="1"/>
                </a:moveTo>
                <a:cubicBezTo>
                  <a:pt x="1126" y="1"/>
                  <a:pt x="915" y="141"/>
                  <a:pt x="915" y="352"/>
                </a:cubicBezTo>
                <a:cubicBezTo>
                  <a:pt x="775" y="634"/>
                  <a:pt x="775" y="845"/>
                  <a:pt x="986" y="1056"/>
                </a:cubicBezTo>
                <a:cubicBezTo>
                  <a:pt x="1267" y="1408"/>
                  <a:pt x="1126" y="1619"/>
                  <a:pt x="845" y="1830"/>
                </a:cubicBezTo>
                <a:cubicBezTo>
                  <a:pt x="423" y="2252"/>
                  <a:pt x="352" y="2885"/>
                  <a:pt x="141" y="3377"/>
                </a:cubicBezTo>
                <a:cubicBezTo>
                  <a:pt x="1" y="3518"/>
                  <a:pt x="71" y="3799"/>
                  <a:pt x="212" y="3940"/>
                </a:cubicBezTo>
                <a:cubicBezTo>
                  <a:pt x="317" y="3975"/>
                  <a:pt x="423" y="3993"/>
                  <a:pt x="520" y="3993"/>
                </a:cubicBezTo>
                <a:cubicBezTo>
                  <a:pt x="616" y="3993"/>
                  <a:pt x="704" y="3975"/>
                  <a:pt x="775" y="3940"/>
                </a:cubicBezTo>
                <a:cubicBezTo>
                  <a:pt x="986" y="3799"/>
                  <a:pt x="1126" y="3729"/>
                  <a:pt x="1267" y="3588"/>
                </a:cubicBezTo>
                <a:cubicBezTo>
                  <a:pt x="1466" y="3439"/>
                  <a:pt x="1665" y="3290"/>
                  <a:pt x="1889" y="3290"/>
                </a:cubicBezTo>
                <a:cubicBezTo>
                  <a:pt x="1981" y="3290"/>
                  <a:pt x="2078" y="3316"/>
                  <a:pt x="2181" y="3377"/>
                </a:cubicBezTo>
                <a:cubicBezTo>
                  <a:pt x="2322" y="3377"/>
                  <a:pt x="2533" y="3377"/>
                  <a:pt x="2674" y="3307"/>
                </a:cubicBezTo>
                <a:cubicBezTo>
                  <a:pt x="2955" y="2885"/>
                  <a:pt x="3166" y="2322"/>
                  <a:pt x="3166" y="1830"/>
                </a:cubicBezTo>
                <a:cubicBezTo>
                  <a:pt x="3096" y="1759"/>
                  <a:pt x="3096" y="1619"/>
                  <a:pt x="3026" y="1619"/>
                </a:cubicBezTo>
                <a:cubicBezTo>
                  <a:pt x="2393" y="1408"/>
                  <a:pt x="1900" y="915"/>
                  <a:pt x="1900" y="282"/>
                </a:cubicBezTo>
                <a:cubicBezTo>
                  <a:pt x="1830" y="71"/>
                  <a:pt x="1619" y="1"/>
                  <a:pt x="14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7" name="Google Shape;14027;p28"/>
          <p:cNvSpPr/>
          <p:nvPr/>
        </p:nvSpPr>
        <p:spPr>
          <a:xfrm rot="616292">
            <a:off x="8893201" y="109873"/>
            <a:ext cx="73444" cy="55871"/>
          </a:xfrm>
          <a:custGeom>
            <a:avLst/>
            <a:gdLst/>
            <a:ahLst/>
            <a:cxnLst/>
            <a:rect l="l" t="t" r="r" b="b"/>
            <a:pathLst>
              <a:path w="2938" h="2235" extrusionOk="0">
                <a:moveTo>
                  <a:pt x="1782" y="1"/>
                </a:moveTo>
                <a:cubicBezTo>
                  <a:pt x="1051" y="1"/>
                  <a:pt x="346" y="470"/>
                  <a:pt x="71" y="1240"/>
                </a:cubicBezTo>
                <a:cubicBezTo>
                  <a:pt x="0" y="1521"/>
                  <a:pt x="71" y="1873"/>
                  <a:pt x="352" y="2084"/>
                </a:cubicBezTo>
                <a:cubicBezTo>
                  <a:pt x="483" y="2182"/>
                  <a:pt x="628" y="2234"/>
                  <a:pt x="768" y="2234"/>
                </a:cubicBezTo>
                <a:cubicBezTo>
                  <a:pt x="930" y="2234"/>
                  <a:pt x="1083" y="2164"/>
                  <a:pt x="1196" y="2013"/>
                </a:cubicBezTo>
                <a:cubicBezTo>
                  <a:pt x="1337" y="1943"/>
                  <a:pt x="1407" y="1802"/>
                  <a:pt x="1478" y="1732"/>
                </a:cubicBezTo>
                <a:cubicBezTo>
                  <a:pt x="1548" y="1626"/>
                  <a:pt x="1601" y="1591"/>
                  <a:pt x="1662" y="1591"/>
                </a:cubicBezTo>
                <a:cubicBezTo>
                  <a:pt x="1724" y="1591"/>
                  <a:pt x="1794" y="1626"/>
                  <a:pt x="1900" y="1662"/>
                </a:cubicBezTo>
                <a:cubicBezTo>
                  <a:pt x="2076" y="1732"/>
                  <a:pt x="2230" y="1767"/>
                  <a:pt x="2360" y="1767"/>
                </a:cubicBezTo>
                <a:cubicBezTo>
                  <a:pt x="2753" y="1767"/>
                  <a:pt x="2937" y="1451"/>
                  <a:pt x="2885" y="817"/>
                </a:cubicBezTo>
                <a:cubicBezTo>
                  <a:pt x="2885" y="536"/>
                  <a:pt x="2674" y="255"/>
                  <a:pt x="2392" y="114"/>
                </a:cubicBezTo>
                <a:cubicBezTo>
                  <a:pt x="2193" y="37"/>
                  <a:pt x="1986" y="1"/>
                  <a:pt x="1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8" name="Google Shape;14028;p28"/>
          <p:cNvSpPr/>
          <p:nvPr/>
        </p:nvSpPr>
        <p:spPr>
          <a:xfrm rot="616292">
            <a:off x="8762084" y="1145617"/>
            <a:ext cx="54546" cy="44897"/>
          </a:xfrm>
          <a:custGeom>
            <a:avLst/>
            <a:gdLst/>
            <a:ahLst/>
            <a:cxnLst/>
            <a:rect l="l" t="t" r="r" b="b"/>
            <a:pathLst>
              <a:path w="2182" h="1796" extrusionOk="0">
                <a:moveTo>
                  <a:pt x="915" y="0"/>
                </a:moveTo>
                <a:cubicBezTo>
                  <a:pt x="422" y="0"/>
                  <a:pt x="71" y="352"/>
                  <a:pt x="0" y="844"/>
                </a:cubicBezTo>
                <a:cubicBezTo>
                  <a:pt x="0" y="1196"/>
                  <a:pt x="282" y="1548"/>
                  <a:pt x="633" y="1548"/>
                </a:cubicBezTo>
                <a:cubicBezTo>
                  <a:pt x="774" y="1548"/>
                  <a:pt x="915" y="1618"/>
                  <a:pt x="1055" y="1618"/>
                </a:cubicBezTo>
                <a:cubicBezTo>
                  <a:pt x="1189" y="1707"/>
                  <a:pt x="1322" y="1796"/>
                  <a:pt x="1474" y="1796"/>
                </a:cubicBezTo>
                <a:cubicBezTo>
                  <a:pt x="1562" y="1796"/>
                  <a:pt x="1656" y="1766"/>
                  <a:pt x="1759" y="1688"/>
                </a:cubicBezTo>
                <a:cubicBezTo>
                  <a:pt x="1970" y="1407"/>
                  <a:pt x="2111" y="1055"/>
                  <a:pt x="2181" y="704"/>
                </a:cubicBezTo>
                <a:cubicBezTo>
                  <a:pt x="2181" y="633"/>
                  <a:pt x="2181" y="563"/>
                  <a:pt x="2181" y="563"/>
                </a:cubicBezTo>
                <a:cubicBezTo>
                  <a:pt x="1689" y="422"/>
                  <a:pt x="1407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9" name="Google Shape;14029;p28"/>
          <p:cNvSpPr/>
          <p:nvPr/>
        </p:nvSpPr>
        <p:spPr>
          <a:xfrm rot="616292">
            <a:off x="8983869" y="398512"/>
            <a:ext cx="58046" cy="38422"/>
          </a:xfrm>
          <a:custGeom>
            <a:avLst/>
            <a:gdLst/>
            <a:ahLst/>
            <a:cxnLst/>
            <a:rect l="l" t="t" r="r" b="b"/>
            <a:pathLst>
              <a:path w="2322" h="1537" extrusionOk="0">
                <a:moveTo>
                  <a:pt x="1704" y="0"/>
                </a:moveTo>
                <a:cubicBezTo>
                  <a:pt x="1675" y="0"/>
                  <a:pt x="1646" y="5"/>
                  <a:pt x="1618" y="14"/>
                </a:cubicBezTo>
                <a:cubicBezTo>
                  <a:pt x="1407" y="14"/>
                  <a:pt x="1266" y="84"/>
                  <a:pt x="1055" y="84"/>
                </a:cubicBezTo>
                <a:lnTo>
                  <a:pt x="774" y="84"/>
                </a:lnTo>
                <a:cubicBezTo>
                  <a:pt x="712" y="54"/>
                  <a:pt x="647" y="40"/>
                  <a:pt x="582" y="40"/>
                </a:cubicBezTo>
                <a:cubicBezTo>
                  <a:pt x="352" y="40"/>
                  <a:pt x="125" y="216"/>
                  <a:pt x="70" y="436"/>
                </a:cubicBezTo>
                <a:cubicBezTo>
                  <a:pt x="0" y="788"/>
                  <a:pt x="141" y="1210"/>
                  <a:pt x="492" y="1421"/>
                </a:cubicBezTo>
                <a:cubicBezTo>
                  <a:pt x="669" y="1497"/>
                  <a:pt x="864" y="1536"/>
                  <a:pt x="1061" y="1536"/>
                </a:cubicBezTo>
                <a:cubicBezTo>
                  <a:pt x="1412" y="1536"/>
                  <a:pt x="1770" y="1410"/>
                  <a:pt x="2040" y="1140"/>
                </a:cubicBezTo>
                <a:cubicBezTo>
                  <a:pt x="2251" y="929"/>
                  <a:pt x="2321" y="647"/>
                  <a:pt x="2181" y="436"/>
                </a:cubicBezTo>
                <a:cubicBezTo>
                  <a:pt x="2120" y="192"/>
                  <a:pt x="1899" y="0"/>
                  <a:pt x="17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0" name="Google Shape;14030;p28"/>
          <p:cNvSpPr/>
          <p:nvPr/>
        </p:nvSpPr>
        <p:spPr>
          <a:xfrm rot="616292">
            <a:off x="8586158" y="232044"/>
            <a:ext cx="60870" cy="39422"/>
          </a:xfrm>
          <a:custGeom>
            <a:avLst/>
            <a:gdLst/>
            <a:ahLst/>
            <a:cxnLst/>
            <a:rect l="l" t="t" r="r" b="b"/>
            <a:pathLst>
              <a:path w="2435" h="1577" extrusionOk="0">
                <a:moveTo>
                  <a:pt x="1196" y="1"/>
                </a:moveTo>
                <a:lnTo>
                  <a:pt x="423" y="212"/>
                </a:lnTo>
                <a:cubicBezTo>
                  <a:pt x="212" y="212"/>
                  <a:pt x="71" y="353"/>
                  <a:pt x="71" y="564"/>
                </a:cubicBezTo>
                <a:cubicBezTo>
                  <a:pt x="1" y="775"/>
                  <a:pt x="141" y="986"/>
                  <a:pt x="282" y="1056"/>
                </a:cubicBezTo>
                <a:cubicBezTo>
                  <a:pt x="704" y="1267"/>
                  <a:pt x="1196" y="1408"/>
                  <a:pt x="1619" y="1549"/>
                </a:cubicBezTo>
                <a:cubicBezTo>
                  <a:pt x="1675" y="1567"/>
                  <a:pt x="1732" y="1576"/>
                  <a:pt x="1787" y="1576"/>
                </a:cubicBezTo>
                <a:cubicBezTo>
                  <a:pt x="2142" y="1576"/>
                  <a:pt x="2434" y="1211"/>
                  <a:pt x="2252" y="845"/>
                </a:cubicBezTo>
                <a:cubicBezTo>
                  <a:pt x="2111" y="423"/>
                  <a:pt x="1689" y="71"/>
                  <a:pt x="11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1" name="Google Shape;14031;p28"/>
          <p:cNvSpPr/>
          <p:nvPr/>
        </p:nvSpPr>
        <p:spPr>
          <a:xfrm rot="616292">
            <a:off x="9029933" y="183452"/>
            <a:ext cx="54546" cy="37522"/>
          </a:xfrm>
          <a:custGeom>
            <a:avLst/>
            <a:gdLst/>
            <a:ahLst/>
            <a:cxnLst/>
            <a:rect l="l" t="t" r="r" b="b"/>
            <a:pathLst>
              <a:path w="2182" h="1501" extrusionOk="0">
                <a:moveTo>
                  <a:pt x="1185" y="1"/>
                </a:moveTo>
                <a:cubicBezTo>
                  <a:pt x="996" y="1"/>
                  <a:pt x="809" y="35"/>
                  <a:pt x="634" y="93"/>
                </a:cubicBezTo>
                <a:cubicBezTo>
                  <a:pt x="212" y="163"/>
                  <a:pt x="1" y="515"/>
                  <a:pt x="1" y="867"/>
                </a:cubicBezTo>
                <a:cubicBezTo>
                  <a:pt x="1" y="1289"/>
                  <a:pt x="423" y="1500"/>
                  <a:pt x="915" y="1500"/>
                </a:cubicBezTo>
                <a:cubicBezTo>
                  <a:pt x="1408" y="1430"/>
                  <a:pt x="1830" y="1219"/>
                  <a:pt x="2111" y="797"/>
                </a:cubicBezTo>
                <a:cubicBezTo>
                  <a:pt x="2181" y="586"/>
                  <a:pt x="2111" y="374"/>
                  <a:pt x="1970" y="234"/>
                </a:cubicBezTo>
                <a:cubicBezTo>
                  <a:pt x="1723" y="69"/>
                  <a:pt x="1452" y="1"/>
                  <a:pt x="1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2" name="Google Shape;14032;p28"/>
          <p:cNvSpPr/>
          <p:nvPr/>
        </p:nvSpPr>
        <p:spPr>
          <a:xfrm rot="616292">
            <a:off x="9023679" y="564629"/>
            <a:ext cx="56296" cy="35622"/>
          </a:xfrm>
          <a:custGeom>
            <a:avLst/>
            <a:gdLst/>
            <a:ahLst/>
            <a:cxnLst/>
            <a:rect l="l" t="t" r="r" b="b"/>
            <a:pathLst>
              <a:path w="2252" h="1425" extrusionOk="0">
                <a:moveTo>
                  <a:pt x="1650" y="0"/>
                </a:moveTo>
                <a:cubicBezTo>
                  <a:pt x="1146" y="0"/>
                  <a:pt x="689" y="137"/>
                  <a:pt x="282" y="370"/>
                </a:cubicBezTo>
                <a:cubicBezTo>
                  <a:pt x="0" y="510"/>
                  <a:pt x="0" y="862"/>
                  <a:pt x="211" y="1003"/>
                </a:cubicBezTo>
                <a:cubicBezTo>
                  <a:pt x="563" y="1284"/>
                  <a:pt x="985" y="1425"/>
                  <a:pt x="1477" y="1425"/>
                </a:cubicBezTo>
                <a:cubicBezTo>
                  <a:pt x="1829" y="1144"/>
                  <a:pt x="2111" y="792"/>
                  <a:pt x="2251" y="370"/>
                </a:cubicBezTo>
                <a:cubicBezTo>
                  <a:pt x="2251" y="159"/>
                  <a:pt x="2111" y="18"/>
                  <a:pt x="1970" y="18"/>
                </a:cubicBezTo>
                <a:cubicBezTo>
                  <a:pt x="1861" y="6"/>
                  <a:pt x="1755" y="0"/>
                  <a:pt x="1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3" name="Google Shape;14033;p28"/>
          <p:cNvSpPr/>
          <p:nvPr/>
        </p:nvSpPr>
        <p:spPr>
          <a:xfrm rot="616292">
            <a:off x="8779423" y="113672"/>
            <a:ext cx="59821" cy="48271"/>
          </a:xfrm>
          <a:custGeom>
            <a:avLst/>
            <a:gdLst/>
            <a:ahLst/>
            <a:cxnLst/>
            <a:rect l="l" t="t" r="r" b="b"/>
            <a:pathLst>
              <a:path w="2393" h="1931" extrusionOk="0">
                <a:moveTo>
                  <a:pt x="1924" y="0"/>
                </a:moveTo>
                <a:cubicBezTo>
                  <a:pt x="1693" y="0"/>
                  <a:pt x="1515" y="129"/>
                  <a:pt x="1337" y="173"/>
                </a:cubicBezTo>
                <a:cubicBezTo>
                  <a:pt x="845" y="314"/>
                  <a:pt x="423" y="596"/>
                  <a:pt x="212" y="1088"/>
                </a:cubicBezTo>
                <a:cubicBezTo>
                  <a:pt x="0" y="1299"/>
                  <a:pt x="71" y="1651"/>
                  <a:pt x="282" y="1791"/>
                </a:cubicBezTo>
                <a:cubicBezTo>
                  <a:pt x="383" y="1893"/>
                  <a:pt x="466" y="1930"/>
                  <a:pt x="544" y="1930"/>
                </a:cubicBezTo>
                <a:cubicBezTo>
                  <a:pt x="683" y="1930"/>
                  <a:pt x="805" y="1811"/>
                  <a:pt x="985" y="1721"/>
                </a:cubicBezTo>
                <a:cubicBezTo>
                  <a:pt x="1618" y="1369"/>
                  <a:pt x="1759" y="596"/>
                  <a:pt x="2392" y="173"/>
                </a:cubicBezTo>
                <a:cubicBezTo>
                  <a:pt x="2211" y="44"/>
                  <a:pt x="2058" y="0"/>
                  <a:pt x="19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4" name="Google Shape;14034;p28"/>
          <p:cNvSpPr/>
          <p:nvPr/>
        </p:nvSpPr>
        <p:spPr>
          <a:xfrm rot="616292">
            <a:off x="8995243" y="1376074"/>
            <a:ext cx="45747" cy="45947"/>
          </a:xfrm>
          <a:custGeom>
            <a:avLst/>
            <a:gdLst/>
            <a:ahLst/>
            <a:cxnLst/>
            <a:rect l="l" t="t" r="r" b="b"/>
            <a:pathLst>
              <a:path w="1830" h="1838" extrusionOk="0">
                <a:moveTo>
                  <a:pt x="1116" y="0"/>
                </a:moveTo>
                <a:cubicBezTo>
                  <a:pt x="891" y="0"/>
                  <a:pt x="677" y="139"/>
                  <a:pt x="493" y="277"/>
                </a:cubicBezTo>
                <a:cubicBezTo>
                  <a:pt x="211" y="558"/>
                  <a:pt x="0" y="980"/>
                  <a:pt x="71" y="1402"/>
                </a:cubicBezTo>
                <a:cubicBezTo>
                  <a:pt x="132" y="1647"/>
                  <a:pt x="299" y="1838"/>
                  <a:pt x="572" y="1838"/>
                </a:cubicBezTo>
                <a:cubicBezTo>
                  <a:pt x="614" y="1838"/>
                  <a:pt x="657" y="1834"/>
                  <a:pt x="704" y="1824"/>
                </a:cubicBezTo>
                <a:cubicBezTo>
                  <a:pt x="1126" y="1754"/>
                  <a:pt x="1266" y="1332"/>
                  <a:pt x="1477" y="980"/>
                </a:cubicBezTo>
                <a:cubicBezTo>
                  <a:pt x="1618" y="699"/>
                  <a:pt x="1829" y="417"/>
                  <a:pt x="1477" y="136"/>
                </a:cubicBezTo>
                <a:cubicBezTo>
                  <a:pt x="1356" y="39"/>
                  <a:pt x="1235" y="0"/>
                  <a:pt x="11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5" name="Google Shape;14035;p28"/>
          <p:cNvSpPr/>
          <p:nvPr/>
        </p:nvSpPr>
        <p:spPr>
          <a:xfrm rot="616292">
            <a:off x="8688897" y="818869"/>
            <a:ext cx="35197" cy="46721"/>
          </a:xfrm>
          <a:custGeom>
            <a:avLst/>
            <a:gdLst/>
            <a:ahLst/>
            <a:cxnLst/>
            <a:rect l="l" t="t" r="r" b="b"/>
            <a:pathLst>
              <a:path w="1408" h="1869" extrusionOk="0">
                <a:moveTo>
                  <a:pt x="1031" y="1"/>
                </a:moveTo>
                <a:cubicBezTo>
                  <a:pt x="974" y="1"/>
                  <a:pt x="911" y="9"/>
                  <a:pt x="845" y="26"/>
                </a:cubicBezTo>
                <a:cubicBezTo>
                  <a:pt x="282" y="307"/>
                  <a:pt x="1" y="940"/>
                  <a:pt x="141" y="1503"/>
                </a:cubicBezTo>
                <a:cubicBezTo>
                  <a:pt x="202" y="1686"/>
                  <a:pt x="369" y="1869"/>
                  <a:pt x="595" y="1869"/>
                </a:cubicBezTo>
                <a:cubicBezTo>
                  <a:pt x="630" y="1869"/>
                  <a:pt x="666" y="1864"/>
                  <a:pt x="704" y="1855"/>
                </a:cubicBezTo>
                <a:cubicBezTo>
                  <a:pt x="774" y="1855"/>
                  <a:pt x="845" y="1785"/>
                  <a:pt x="915" y="1714"/>
                </a:cubicBezTo>
                <a:cubicBezTo>
                  <a:pt x="1267" y="1292"/>
                  <a:pt x="1408" y="800"/>
                  <a:pt x="1408" y="307"/>
                </a:cubicBezTo>
                <a:cubicBezTo>
                  <a:pt x="1354" y="92"/>
                  <a:pt x="1218" y="1"/>
                  <a:pt x="10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6" name="Google Shape;14036;p28"/>
          <p:cNvSpPr/>
          <p:nvPr/>
        </p:nvSpPr>
        <p:spPr>
          <a:xfrm rot="616292">
            <a:off x="8793331" y="794023"/>
            <a:ext cx="47121" cy="32623"/>
          </a:xfrm>
          <a:custGeom>
            <a:avLst/>
            <a:gdLst/>
            <a:ahLst/>
            <a:cxnLst/>
            <a:rect l="l" t="t" r="r" b="b"/>
            <a:pathLst>
              <a:path w="1885" h="1305" extrusionOk="0">
                <a:moveTo>
                  <a:pt x="1530" y="1"/>
                </a:moveTo>
                <a:cubicBezTo>
                  <a:pt x="1422" y="1"/>
                  <a:pt x="1302" y="47"/>
                  <a:pt x="1181" y="47"/>
                </a:cubicBezTo>
                <a:cubicBezTo>
                  <a:pt x="970" y="47"/>
                  <a:pt x="759" y="117"/>
                  <a:pt x="618" y="188"/>
                </a:cubicBezTo>
                <a:cubicBezTo>
                  <a:pt x="0" y="311"/>
                  <a:pt x="360" y="1304"/>
                  <a:pt x="838" y="1304"/>
                </a:cubicBezTo>
                <a:cubicBezTo>
                  <a:pt x="904" y="1304"/>
                  <a:pt x="972" y="1285"/>
                  <a:pt x="1040" y="1243"/>
                </a:cubicBezTo>
                <a:cubicBezTo>
                  <a:pt x="1251" y="1102"/>
                  <a:pt x="1392" y="961"/>
                  <a:pt x="1533" y="750"/>
                </a:cubicBezTo>
                <a:cubicBezTo>
                  <a:pt x="1744" y="610"/>
                  <a:pt x="1885" y="328"/>
                  <a:pt x="1744" y="117"/>
                </a:cubicBezTo>
                <a:cubicBezTo>
                  <a:pt x="1684" y="27"/>
                  <a:pt x="1610" y="1"/>
                  <a:pt x="15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7" name="Google Shape;14037;p28"/>
          <p:cNvSpPr/>
          <p:nvPr/>
        </p:nvSpPr>
        <p:spPr>
          <a:xfrm rot="616292">
            <a:off x="8820036" y="1456935"/>
            <a:ext cx="38722" cy="33897"/>
          </a:xfrm>
          <a:custGeom>
            <a:avLst/>
            <a:gdLst/>
            <a:ahLst/>
            <a:cxnLst/>
            <a:rect l="l" t="t" r="r" b="b"/>
            <a:pathLst>
              <a:path w="1549" h="1356" extrusionOk="0">
                <a:moveTo>
                  <a:pt x="889" y="1"/>
                </a:moveTo>
                <a:cubicBezTo>
                  <a:pt x="739" y="1"/>
                  <a:pt x="598" y="54"/>
                  <a:pt x="493" y="159"/>
                </a:cubicBezTo>
                <a:cubicBezTo>
                  <a:pt x="212" y="229"/>
                  <a:pt x="0" y="581"/>
                  <a:pt x="71" y="863"/>
                </a:cubicBezTo>
                <a:cubicBezTo>
                  <a:pt x="71" y="1144"/>
                  <a:pt x="282" y="1355"/>
                  <a:pt x="563" y="1355"/>
                </a:cubicBezTo>
                <a:cubicBezTo>
                  <a:pt x="985" y="1214"/>
                  <a:pt x="1337" y="863"/>
                  <a:pt x="1478" y="441"/>
                </a:cubicBezTo>
                <a:cubicBezTo>
                  <a:pt x="1548" y="300"/>
                  <a:pt x="1407" y="229"/>
                  <a:pt x="1337" y="159"/>
                </a:cubicBezTo>
                <a:cubicBezTo>
                  <a:pt x="1196" y="54"/>
                  <a:pt x="1038" y="1"/>
                  <a:pt x="8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8" name="Google Shape;14038;p28"/>
          <p:cNvSpPr/>
          <p:nvPr/>
        </p:nvSpPr>
        <p:spPr>
          <a:xfrm rot="616292">
            <a:off x="8995286" y="371393"/>
            <a:ext cx="35197" cy="37297"/>
          </a:xfrm>
          <a:custGeom>
            <a:avLst/>
            <a:gdLst/>
            <a:ahLst/>
            <a:cxnLst/>
            <a:rect l="l" t="t" r="r" b="b"/>
            <a:pathLst>
              <a:path w="1408" h="1492" extrusionOk="0">
                <a:moveTo>
                  <a:pt x="883" y="1"/>
                </a:moveTo>
                <a:cubicBezTo>
                  <a:pt x="848" y="1"/>
                  <a:pt x="812" y="5"/>
                  <a:pt x="774" y="15"/>
                </a:cubicBezTo>
                <a:cubicBezTo>
                  <a:pt x="282" y="85"/>
                  <a:pt x="0" y="507"/>
                  <a:pt x="71" y="929"/>
                </a:cubicBezTo>
                <a:cubicBezTo>
                  <a:pt x="141" y="1281"/>
                  <a:pt x="422" y="1492"/>
                  <a:pt x="704" y="1492"/>
                </a:cubicBezTo>
                <a:cubicBezTo>
                  <a:pt x="1056" y="1492"/>
                  <a:pt x="1407" y="859"/>
                  <a:pt x="1337" y="366"/>
                </a:cubicBezTo>
                <a:cubicBezTo>
                  <a:pt x="1276" y="184"/>
                  <a:pt x="1110" y="1"/>
                  <a:pt x="8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9" name="Google Shape;14039;p28"/>
          <p:cNvSpPr/>
          <p:nvPr/>
        </p:nvSpPr>
        <p:spPr>
          <a:xfrm rot="616292">
            <a:off x="8672713" y="1092171"/>
            <a:ext cx="28173" cy="36947"/>
          </a:xfrm>
          <a:custGeom>
            <a:avLst/>
            <a:gdLst/>
            <a:ahLst/>
            <a:cxnLst/>
            <a:rect l="l" t="t" r="r" b="b"/>
            <a:pathLst>
              <a:path w="1127" h="1478" extrusionOk="0">
                <a:moveTo>
                  <a:pt x="704" y="0"/>
                </a:moveTo>
                <a:cubicBezTo>
                  <a:pt x="423" y="0"/>
                  <a:pt x="1" y="774"/>
                  <a:pt x="1" y="1126"/>
                </a:cubicBezTo>
                <a:cubicBezTo>
                  <a:pt x="1" y="1337"/>
                  <a:pt x="212" y="1477"/>
                  <a:pt x="423" y="1477"/>
                </a:cubicBezTo>
                <a:cubicBezTo>
                  <a:pt x="845" y="1477"/>
                  <a:pt x="1126" y="1126"/>
                  <a:pt x="1126" y="774"/>
                </a:cubicBezTo>
                <a:cubicBezTo>
                  <a:pt x="1056" y="492"/>
                  <a:pt x="915" y="70"/>
                  <a:pt x="7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0" name="Google Shape;14040;p28"/>
          <p:cNvSpPr/>
          <p:nvPr/>
        </p:nvSpPr>
        <p:spPr>
          <a:xfrm rot="616292">
            <a:off x="8999735" y="1153683"/>
            <a:ext cx="31698" cy="31023"/>
          </a:xfrm>
          <a:custGeom>
            <a:avLst/>
            <a:gdLst/>
            <a:ahLst/>
            <a:cxnLst/>
            <a:rect l="l" t="t" r="r" b="b"/>
            <a:pathLst>
              <a:path w="1268" h="1241" extrusionOk="0">
                <a:moveTo>
                  <a:pt x="820" y="1"/>
                </a:moveTo>
                <a:cubicBezTo>
                  <a:pt x="758" y="1"/>
                  <a:pt x="694" y="15"/>
                  <a:pt x="634" y="45"/>
                </a:cubicBezTo>
                <a:cubicBezTo>
                  <a:pt x="282" y="45"/>
                  <a:pt x="1" y="326"/>
                  <a:pt x="71" y="678"/>
                </a:cubicBezTo>
                <a:cubicBezTo>
                  <a:pt x="1" y="1030"/>
                  <a:pt x="282" y="1241"/>
                  <a:pt x="634" y="1241"/>
                </a:cubicBezTo>
                <a:cubicBezTo>
                  <a:pt x="986" y="1170"/>
                  <a:pt x="1267" y="819"/>
                  <a:pt x="1267" y="467"/>
                </a:cubicBezTo>
                <a:cubicBezTo>
                  <a:pt x="1267" y="190"/>
                  <a:pt x="1050" y="1"/>
                  <a:pt x="8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1" name="Google Shape;14041;p28"/>
          <p:cNvSpPr/>
          <p:nvPr/>
        </p:nvSpPr>
        <p:spPr>
          <a:xfrm rot="616292">
            <a:off x="8902834" y="676705"/>
            <a:ext cx="26398" cy="33947"/>
          </a:xfrm>
          <a:custGeom>
            <a:avLst/>
            <a:gdLst/>
            <a:ahLst/>
            <a:cxnLst/>
            <a:rect l="l" t="t" r="r" b="b"/>
            <a:pathLst>
              <a:path w="1056" h="1358" extrusionOk="0">
                <a:moveTo>
                  <a:pt x="665" y="1"/>
                </a:moveTo>
                <a:cubicBezTo>
                  <a:pt x="633" y="1"/>
                  <a:pt x="599" y="4"/>
                  <a:pt x="563" y="11"/>
                </a:cubicBezTo>
                <a:cubicBezTo>
                  <a:pt x="141" y="11"/>
                  <a:pt x="0" y="293"/>
                  <a:pt x="0" y="715"/>
                </a:cubicBezTo>
                <a:cubicBezTo>
                  <a:pt x="0" y="1067"/>
                  <a:pt x="211" y="1348"/>
                  <a:pt x="563" y="1348"/>
                </a:cubicBezTo>
                <a:cubicBezTo>
                  <a:pt x="593" y="1354"/>
                  <a:pt x="622" y="1357"/>
                  <a:pt x="649" y="1357"/>
                </a:cubicBezTo>
                <a:cubicBezTo>
                  <a:pt x="938" y="1357"/>
                  <a:pt x="1055" y="1030"/>
                  <a:pt x="1055" y="645"/>
                </a:cubicBezTo>
                <a:cubicBezTo>
                  <a:pt x="1055" y="266"/>
                  <a:pt x="942" y="1"/>
                  <a:pt x="6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2" name="Google Shape;14042;p28"/>
          <p:cNvSpPr/>
          <p:nvPr/>
        </p:nvSpPr>
        <p:spPr>
          <a:xfrm rot="616292">
            <a:off x="8648033" y="997718"/>
            <a:ext cx="33447" cy="30448"/>
          </a:xfrm>
          <a:custGeom>
            <a:avLst/>
            <a:gdLst/>
            <a:ahLst/>
            <a:cxnLst/>
            <a:rect l="l" t="t" r="r" b="b"/>
            <a:pathLst>
              <a:path w="1338" h="1218" extrusionOk="0">
                <a:moveTo>
                  <a:pt x="742" y="0"/>
                </a:moveTo>
                <a:cubicBezTo>
                  <a:pt x="706" y="0"/>
                  <a:pt x="670" y="4"/>
                  <a:pt x="634" y="11"/>
                </a:cubicBezTo>
                <a:cubicBezTo>
                  <a:pt x="282" y="11"/>
                  <a:pt x="1" y="292"/>
                  <a:pt x="71" y="644"/>
                </a:cubicBezTo>
                <a:cubicBezTo>
                  <a:pt x="71" y="959"/>
                  <a:pt x="297" y="1218"/>
                  <a:pt x="596" y="1218"/>
                </a:cubicBezTo>
                <a:cubicBezTo>
                  <a:pt x="631" y="1218"/>
                  <a:pt x="667" y="1214"/>
                  <a:pt x="704" y="1207"/>
                </a:cubicBezTo>
                <a:cubicBezTo>
                  <a:pt x="741" y="1214"/>
                  <a:pt x="777" y="1218"/>
                  <a:pt x="812" y="1218"/>
                </a:cubicBezTo>
                <a:cubicBezTo>
                  <a:pt x="1111" y="1218"/>
                  <a:pt x="1337" y="959"/>
                  <a:pt x="1337" y="644"/>
                </a:cubicBezTo>
                <a:cubicBezTo>
                  <a:pt x="1337" y="265"/>
                  <a:pt x="1054" y="0"/>
                  <a:pt x="7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3" name="Google Shape;14043;p28"/>
          <p:cNvSpPr/>
          <p:nvPr/>
        </p:nvSpPr>
        <p:spPr>
          <a:xfrm rot="616292">
            <a:off x="8986064" y="52298"/>
            <a:ext cx="22348" cy="19499"/>
          </a:xfrm>
          <a:custGeom>
            <a:avLst/>
            <a:gdLst/>
            <a:ahLst/>
            <a:cxnLst/>
            <a:rect l="l" t="t" r="r" b="b"/>
            <a:pathLst>
              <a:path w="894" h="780" extrusionOk="0">
                <a:moveTo>
                  <a:pt x="471" y="1"/>
                </a:moveTo>
                <a:cubicBezTo>
                  <a:pt x="0" y="68"/>
                  <a:pt x="44" y="779"/>
                  <a:pt x="480" y="779"/>
                </a:cubicBezTo>
                <a:cubicBezTo>
                  <a:pt x="500" y="779"/>
                  <a:pt x="520" y="778"/>
                  <a:pt x="542" y="775"/>
                </a:cubicBezTo>
                <a:cubicBezTo>
                  <a:pt x="753" y="775"/>
                  <a:pt x="893" y="564"/>
                  <a:pt x="893" y="353"/>
                </a:cubicBezTo>
                <a:cubicBezTo>
                  <a:pt x="823" y="142"/>
                  <a:pt x="682" y="1"/>
                  <a:pt x="4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44" name="Google Shape;14044;p28"/>
          <p:cNvGrpSpPr/>
          <p:nvPr/>
        </p:nvGrpSpPr>
        <p:grpSpPr>
          <a:xfrm>
            <a:off x="8761534" y="276585"/>
            <a:ext cx="250704" cy="243708"/>
            <a:chOff x="1103345" y="2653993"/>
            <a:chExt cx="520458" cy="505933"/>
          </a:xfrm>
        </p:grpSpPr>
        <p:sp>
          <p:nvSpPr>
            <p:cNvPr id="14045" name="Google Shape;14045;p28"/>
            <p:cNvSpPr/>
            <p:nvPr/>
          </p:nvSpPr>
          <p:spPr>
            <a:xfrm>
              <a:off x="1103345" y="2653993"/>
              <a:ext cx="520458" cy="505933"/>
            </a:xfrm>
            <a:custGeom>
              <a:avLst/>
              <a:gdLst/>
              <a:ahLst/>
              <a:cxnLst/>
              <a:rect l="l" t="t" r="r" b="b"/>
              <a:pathLst>
                <a:path w="5241" h="5095" extrusionOk="0">
                  <a:moveTo>
                    <a:pt x="1841" y="0"/>
                  </a:moveTo>
                  <a:cubicBezTo>
                    <a:pt x="1799" y="0"/>
                    <a:pt x="1757" y="5"/>
                    <a:pt x="1714" y="14"/>
                  </a:cubicBezTo>
                  <a:lnTo>
                    <a:pt x="1670" y="23"/>
                  </a:lnTo>
                  <a:cubicBezTo>
                    <a:pt x="1617" y="32"/>
                    <a:pt x="1572" y="50"/>
                    <a:pt x="1528" y="77"/>
                  </a:cubicBezTo>
                  <a:cubicBezTo>
                    <a:pt x="1483" y="94"/>
                    <a:pt x="1439" y="112"/>
                    <a:pt x="1395" y="148"/>
                  </a:cubicBezTo>
                  <a:lnTo>
                    <a:pt x="1359" y="174"/>
                  </a:lnTo>
                  <a:cubicBezTo>
                    <a:pt x="1199" y="290"/>
                    <a:pt x="1110" y="485"/>
                    <a:pt x="1119" y="681"/>
                  </a:cubicBezTo>
                  <a:lnTo>
                    <a:pt x="1128" y="983"/>
                  </a:lnTo>
                  <a:cubicBezTo>
                    <a:pt x="1137" y="1213"/>
                    <a:pt x="1235" y="1444"/>
                    <a:pt x="1386" y="1613"/>
                  </a:cubicBezTo>
                  <a:lnTo>
                    <a:pt x="1599" y="1862"/>
                  </a:lnTo>
                  <a:cubicBezTo>
                    <a:pt x="1664" y="1941"/>
                    <a:pt x="1757" y="1985"/>
                    <a:pt x="1856" y="1985"/>
                  </a:cubicBezTo>
                  <a:cubicBezTo>
                    <a:pt x="1880" y="1985"/>
                    <a:pt x="1904" y="1982"/>
                    <a:pt x="1928" y="1977"/>
                  </a:cubicBezTo>
                  <a:cubicBezTo>
                    <a:pt x="1942" y="1974"/>
                    <a:pt x="1958" y="1972"/>
                    <a:pt x="1973" y="1972"/>
                  </a:cubicBezTo>
                  <a:cubicBezTo>
                    <a:pt x="2030" y="1972"/>
                    <a:pt x="2088" y="1997"/>
                    <a:pt x="2123" y="2039"/>
                  </a:cubicBezTo>
                  <a:lnTo>
                    <a:pt x="2212" y="2128"/>
                  </a:lnTo>
                  <a:cubicBezTo>
                    <a:pt x="2238" y="2164"/>
                    <a:pt x="2247" y="2208"/>
                    <a:pt x="2230" y="2253"/>
                  </a:cubicBezTo>
                  <a:lnTo>
                    <a:pt x="2212" y="2279"/>
                  </a:lnTo>
                  <a:cubicBezTo>
                    <a:pt x="2185" y="2315"/>
                    <a:pt x="2150" y="2333"/>
                    <a:pt x="2105" y="2333"/>
                  </a:cubicBezTo>
                  <a:lnTo>
                    <a:pt x="1981" y="2306"/>
                  </a:lnTo>
                  <a:cubicBezTo>
                    <a:pt x="1901" y="2297"/>
                    <a:pt x="1839" y="2253"/>
                    <a:pt x="1812" y="2182"/>
                  </a:cubicBezTo>
                  <a:cubicBezTo>
                    <a:pt x="1768" y="2066"/>
                    <a:pt x="1661" y="1986"/>
                    <a:pt x="1546" y="1968"/>
                  </a:cubicBezTo>
                  <a:lnTo>
                    <a:pt x="1217" y="1924"/>
                  </a:lnTo>
                  <a:cubicBezTo>
                    <a:pt x="1178" y="1920"/>
                    <a:pt x="1139" y="1917"/>
                    <a:pt x="1099" y="1917"/>
                  </a:cubicBezTo>
                  <a:cubicBezTo>
                    <a:pt x="908" y="1917"/>
                    <a:pt x="720" y="1970"/>
                    <a:pt x="551" y="2066"/>
                  </a:cubicBezTo>
                  <a:lnTo>
                    <a:pt x="293" y="2226"/>
                  </a:lnTo>
                  <a:cubicBezTo>
                    <a:pt x="125" y="2324"/>
                    <a:pt x="18" y="2510"/>
                    <a:pt x="9" y="2706"/>
                  </a:cubicBezTo>
                  <a:lnTo>
                    <a:pt x="9" y="2750"/>
                  </a:lnTo>
                  <a:cubicBezTo>
                    <a:pt x="0" y="2803"/>
                    <a:pt x="9" y="2848"/>
                    <a:pt x="18" y="2901"/>
                  </a:cubicBezTo>
                  <a:cubicBezTo>
                    <a:pt x="27" y="2945"/>
                    <a:pt x="36" y="2999"/>
                    <a:pt x="54" y="3043"/>
                  </a:cubicBezTo>
                  <a:lnTo>
                    <a:pt x="71" y="3088"/>
                  </a:lnTo>
                  <a:cubicBezTo>
                    <a:pt x="142" y="3274"/>
                    <a:pt x="302" y="3407"/>
                    <a:pt x="498" y="3452"/>
                  </a:cubicBezTo>
                  <a:lnTo>
                    <a:pt x="791" y="3514"/>
                  </a:lnTo>
                  <a:cubicBezTo>
                    <a:pt x="868" y="3532"/>
                    <a:pt x="946" y="3540"/>
                    <a:pt x="1023" y="3540"/>
                  </a:cubicBezTo>
                  <a:cubicBezTo>
                    <a:pt x="1179" y="3540"/>
                    <a:pt x="1333" y="3505"/>
                    <a:pt x="1475" y="3434"/>
                  </a:cubicBezTo>
                  <a:lnTo>
                    <a:pt x="1768" y="3292"/>
                  </a:lnTo>
                  <a:cubicBezTo>
                    <a:pt x="1874" y="3239"/>
                    <a:pt x="1945" y="3132"/>
                    <a:pt x="1954" y="3008"/>
                  </a:cubicBezTo>
                  <a:cubicBezTo>
                    <a:pt x="1963" y="2937"/>
                    <a:pt x="1999" y="2865"/>
                    <a:pt x="2070" y="2830"/>
                  </a:cubicBezTo>
                  <a:lnTo>
                    <a:pt x="2194" y="2759"/>
                  </a:lnTo>
                  <a:cubicBezTo>
                    <a:pt x="2207" y="2754"/>
                    <a:pt x="2223" y="2752"/>
                    <a:pt x="2240" y="2752"/>
                  </a:cubicBezTo>
                  <a:cubicBezTo>
                    <a:pt x="2256" y="2752"/>
                    <a:pt x="2274" y="2754"/>
                    <a:pt x="2292" y="2759"/>
                  </a:cubicBezTo>
                  <a:lnTo>
                    <a:pt x="2363" y="2803"/>
                  </a:lnTo>
                  <a:cubicBezTo>
                    <a:pt x="2416" y="2830"/>
                    <a:pt x="2434" y="2892"/>
                    <a:pt x="2407" y="2945"/>
                  </a:cubicBezTo>
                  <a:lnTo>
                    <a:pt x="2363" y="3025"/>
                  </a:lnTo>
                  <a:cubicBezTo>
                    <a:pt x="2327" y="3096"/>
                    <a:pt x="2256" y="3141"/>
                    <a:pt x="2185" y="3141"/>
                  </a:cubicBezTo>
                  <a:cubicBezTo>
                    <a:pt x="2061" y="3150"/>
                    <a:pt x="1945" y="3221"/>
                    <a:pt x="1892" y="3327"/>
                  </a:cubicBezTo>
                  <a:lnTo>
                    <a:pt x="1750" y="3620"/>
                  </a:lnTo>
                  <a:cubicBezTo>
                    <a:pt x="1643" y="3825"/>
                    <a:pt x="1608" y="4065"/>
                    <a:pt x="1661" y="4295"/>
                  </a:cubicBezTo>
                  <a:lnTo>
                    <a:pt x="1723" y="4597"/>
                  </a:lnTo>
                  <a:cubicBezTo>
                    <a:pt x="1759" y="4784"/>
                    <a:pt x="1892" y="4944"/>
                    <a:pt x="2079" y="5024"/>
                  </a:cubicBezTo>
                  <a:lnTo>
                    <a:pt x="2123" y="5041"/>
                  </a:lnTo>
                  <a:cubicBezTo>
                    <a:pt x="2167" y="5059"/>
                    <a:pt x="2221" y="5068"/>
                    <a:pt x="2265" y="5077"/>
                  </a:cubicBezTo>
                  <a:cubicBezTo>
                    <a:pt x="2309" y="5086"/>
                    <a:pt x="2363" y="5095"/>
                    <a:pt x="2416" y="5095"/>
                  </a:cubicBezTo>
                  <a:lnTo>
                    <a:pt x="2460" y="5095"/>
                  </a:lnTo>
                  <a:cubicBezTo>
                    <a:pt x="2656" y="5086"/>
                    <a:pt x="2842" y="4979"/>
                    <a:pt x="2940" y="4811"/>
                  </a:cubicBezTo>
                  <a:lnTo>
                    <a:pt x="3109" y="4553"/>
                  </a:lnTo>
                  <a:cubicBezTo>
                    <a:pt x="3224" y="4358"/>
                    <a:pt x="3278" y="4118"/>
                    <a:pt x="3251" y="3887"/>
                  </a:cubicBezTo>
                  <a:lnTo>
                    <a:pt x="3215" y="3567"/>
                  </a:lnTo>
                  <a:cubicBezTo>
                    <a:pt x="3198" y="3443"/>
                    <a:pt x="3118" y="3336"/>
                    <a:pt x="3011" y="3292"/>
                  </a:cubicBezTo>
                  <a:cubicBezTo>
                    <a:pt x="2940" y="3265"/>
                    <a:pt x="2887" y="3203"/>
                    <a:pt x="2878" y="3123"/>
                  </a:cubicBezTo>
                  <a:lnTo>
                    <a:pt x="2860" y="2999"/>
                  </a:lnTo>
                  <a:cubicBezTo>
                    <a:pt x="2851" y="2954"/>
                    <a:pt x="2869" y="2910"/>
                    <a:pt x="2913" y="2892"/>
                  </a:cubicBezTo>
                  <a:lnTo>
                    <a:pt x="2984" y="2848"/>
                  </a:lnTo>
                  <a:cubicBezTo>
                    <a:pt x="3002" y="2837"/>
                    <a:pt x="3021" y="2832"/>
                    <a:pt x="3039" y="2832"/>
                  </a:cubicBezTo>
                  <a:cubicBezTo>
                    <a:pt x="3067" y="2832"/>
                    <a:pt x="3093" y="2844"/>
                    <a:pt x="3109" y="2865"/>
                  </a:cubicBezTo>
                  <a:lnTo>
                    <a:pt x="3198" y="2954"/>
                  </a:lnTo>
                  <a:cubicBezTo>
                    <a:pt x="3251" y="3008"/>
                    <a:pt x="3269" y="3079"/>
                    <a:pt x="3251" y="3159"/>
                  </a:cubicBezTo>
                  <a:cubicBezTo>
                    <a:pt x="3215" y="3274"/>
                    <a:pt x="3242" y="3398"/>
                    <a:pt x="3331" y="3487"/>
                  </a:cubicBezTo>
                  <a:lnTo>
                    <a:pt x="3571" y="3718"/>
                  </a:lnTo>
                  <a:cubicBezTo>
                    <a:pt x="3731" y="3887"/>
                    <a:pt x="3953" y="3985"/>
                    <a:pt x="4184" y="4011"/>
                  </a:cubicBezTo>
                  <a:lnTo>
                    <a:pt x="4485" y="4047"/>
                  </a:lnTo>
                  <a:cubicBezTo>
                    <a:pt x="4503" y="4048"/>
                    <a:pt x="4521" y="4049"/>
                    <a:pt x="4539" y="4049"/>
                  </a:cubicBezTo>
                  <a:cubicBezTo>
                    <a:pt x="4716" y="4049"/>
                    <a:pt x="4889" y="3971"/>
                    <a:pt x="5010" y="3834"/>
                  </a:cubicBezTo>
                  <a:lnTo>
                    <a:pt x="5036" y="3798"/>
                  </a:lnTo>
                  <a:cubicBezTo>
                    <a:pt x="5072" y="3763"/>
                    <a:pt x="5098" y="3718"/>
                    <a:pt x="5116" y="3674"/>
                  </a:cubicBezTo>
                  <a:cubicBezTo>
                    <a:pt x="5143" y="3629"/>
                    <a:pt x="5161" y="3585"/>
                    <a:pt x="5178" y="3532"/>
                  </a:cubicBezTo>
                  <a:lnTo>
                    <a:pt x="5187" y="3487"/>
                  </a:lnTo>
                  <a:cubicBezTo>
                    <a:pt x="5240" y="3301"/>
                    <a:pt x="5196" y="3096"/>
                    <a:pt x="5072" y="2945"/>
                  </a:cubicBezTo>
                  <a:lnTo>
                    <a:pt x="4876" y="2714"/>
                  </a:lnTo>
                  <a:cubicBezTo>
                    <a:pt x="4716" y="2537"/>
                    <a:pt x="4512" y="2413"/>
                    <a:pt x="4281" y="2368"/>
                  </a:cubicBezTo>
                  <a:lnTo>
                    <a:pt x="3961" y="2306"/>
                  </a:lnTo>
                  <a:cubicBezTo>
                    <a:pt x="3937" y="2301"/>
                    <a:pt x="3913" y="2298"/>
                    <a:pt x="3889" y="2298"/>
                  </a:cubicBezTo>
                  <a:cubicBezTo>
                    <a:pt x="3790" y="2298"/>
                    <a:pt x="3697" y="2341"/>
                    <a:pt x="3633" y="2413"/>
                  </a:cubicBezTo>
                  <a:cubicBezTo>
                    <a:pt x="3598" y="2462"/>
                    <a:pt x="3540" y="2489"/>
                    <a:pt x="3482" y="2489"/>
                  </a:cubicBezTo>
                  <a:cubicBezTo>
                    <a:pt x="3467" y="2489"/>
                    <a:pt x="3452" y="2487"/>
                    <a:pt x="3437" y="2484"/>
                  </a:cubicBezTo>
                  <a:lnTo>
                    <a:pt x="3331" y="2466"/>
                  </a:lnTo>
                  <a:cubicBezTo>
                    <a:pt x="3286" y="2457"/>
                    <a:pt x="3251" y="2421"/>
                    <a:pt x="3242" y="2377"/>
                  </a:cubicBezTo>
                  <a:cubicBezTo>
                    <a:pt x="3242" y="2333"/>
                    <a:pt x="3260" y="2297"/>
                    <a:pt x="3295" y="2279"/>
                  </a:cubicBezTo>
                  <a:lnTo>
                    <a:pt x="3402" y="2208"/>
                  </a:lnTo>
                  <a:cubicBezTo>
                    <a:pt x="3435" y="2185"/>
                    <a:pt x="3473" y="2174"/>
                    <a:pt x="3511" y="2174"/>
                  </a:cubicBezTo>
                  <a:cubicBezTo>
                    <a:pt x="3546" y="2174"/>
                    <a:pt x="3582" y="2183"/>
                    <a:pt x="3615" y="2199"/>
                  </a:cubicBezTo>
                  <a:cubicBezTo>
                    <a:pt x="3662" y="2223"/>
                    <a:pt x="3715" y="2234"/>
                    <a:pt x="3767" y="2234"/>
                  </a:cubicBezTo>
                  <a:cubicBezTo>
                    <a:pt x="3833" y="2234"/>
                    <a:pt x="3898" y="2216"/>
                    <a:pt x="3953" y="2182"/>
                  </a:cubicBezTo>
                  <a:lnTo>
                    <a:pt x="4228" y="2004"/>
                  </a:lnTo>
                  <a:cubicBezTo>
                    <a:pt x="4423" y="1871"/>
                    <a:pt x="4574" y="1684"/>
                    <a:pt x="4645" y="1453"/>
                  </a:cubicBezTo>
                  <a:lnTo>
                    <a:pt x="4743" y="1169"/>
                  </a:lnTo>
                  <a:cubicBezTo>
                    <a:pt x="4805" y="983"/>
                    <a:pt x="4770" y="778"/>
                    <a:pt x="4645" y="618"/>
                  </a:cubicBezTo>
                  <a:lnTo>
                    <a:pt x="4619" y="583"/>
                  </a:lnTo>
                  <a:cubicBezTo>
                    <a:pt x="4583" y="538"/>
                    <a:pt x="4548" y="503"/>
                    <a:pt x="4503" y="476"/>
                  </a:cubicBezTo>
                  <a:cubicBezTo>
                    <a:pt x="4468" y="441"/>
                    <a:pt x="4432" y="414"/>
                    <a:pt x="4388" y="388"/>
                  </a:cubicBezTo>
                  <a:lnTo>
                    <a:pt x="4343" y="370"/>
                  </a:lnTo>
                  <a:cubicBezTo>
                    <a:pt x="4255" y="325"/>
                    <a:pt x="4159" y="303"/>
                    <a:pt x="4065" y="303"/>
                  </a:cubicBezTo>
                  <a:cubicBezTo>
                    <a:pt x="3970" y="303"/>
                    <a:pt x="3877" y="325"/>
                    <a:pt x="3793" y="370"/>
                  </a:cubicBezTo>
                  <a:lnTo>
                    <a:pt x="3517" y="512"/>
                  </a:lnTo>
                  <a:cubicBezTo>
                    <a:pt x="3313" y="618"/>
                    <a:pt x="3144" y="796"/>
                    <a:pt x="3056" y="1018"/>
                  </a:cubicBezTo>
                  <a:lnTo>
                    <a:pt x="2922" y="1320"/>
                  </a:lnTo>
                  <a:cubicBezTo>
                    <a:pt x="2878" y="1427"/>
                    <a:pt x="2896" y="1560"/>
                    <a:pt x="2967" y="1649"/>
                  </a:cubicBezTo>
                  <a:cubicBezTo>
                    <a:pt x="3011" y="1711"/>
                    <a:pt x="3029" y="1791"/>
                    <a:pt x="3002" y="1862"/>
                  </a:cubicBezTo>
                  <a:lnTo>
                    <a:pt x="2949" y="1968"/>
                  </a:lnTo>
                  <a:cubicBezTo>
                    <a:pt x="2933" y="2007"/>
                    <a:pt x="2905" y="2032"/>
                    <a:pt x="2862" y="2032"/>
                  </a:cubicBezTo>
                  <a:cubicBezTo>
                    <a:pt x="2856" y="2032"/>
                    <a:pt x="2849" y="2032"/>
                    <a:pt x="2842" y="2031"/>
                  </a:cubicBezTo>
                  <a:lnTo>
                    <a:pt x="2709" y="2022"/>
                  </a:lnTo>
                  <a:cubicBezTo>
                    <a:pt x="2665" y="2013"/>
                    <a:pt x="2629" y="1977"/>
                    <a:pt x="2620" y="1933"/>
                  </a:cubicBezTo>
                  <a:lnTo>
                    <a:pt x="2611" y="1817"/>
                  </a:lnTo>
                  <a:cubicBezTo>
                    <a:pt x="2603" y="1746"/>
                    <a:pt x="2629" y="1675"/>
                    <a:pt x="2691" y="1622"/>
                  </a:cubicBezTo>
                  <a:cubicBezTo>
                    <a:pt x="2789" y="1551"/>
                    <a:pt x="2842" y="1436"/>
                    <a:pt x="2825" y="1311"/>
                  </a:cubicBezTo>
                  <a:lnTo>
                    <a:pt x="2780" y="983"/>
                  </a:lnTo>
                  <a:cubicBezTo>
                    <a:pt x="2754" y="752"/>
                    <a:pt x="2638" y="538"/>
                    <a:pt x="2469" y="379"/>
                  </a:cubicBezTo>
                  <a:lnTo>
                    <a:pt x="2247" y="165"/>
                  </a:lnTo>
                  <a:cubicBezTo>
                    <a:pt x="2136" y="61"/>
                    <a:pt x="1992" y="0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46" name="Google Shape;14046;p28"/>
            <p:cNvGrpSpPr/>
            <p:nvPr/>
          </p:nvGrpSpPr>
          <p:grpSpPr>
            <a:xfrm>
              <a:off x="1238301" y="2776232"/>
              <a:ext cx="245283" cy="311802"/>
              <a:chOff x="5152350" y="1627375"/>
              <a:chExt cx="61750" cy="78500"/>
            </a:xfrm>
          </p:grpSpPr>
          <p:sp>
            <p:nvSpPr>
              <p:cNvPr id="14047" name="Google Shape;14047;p28"/>
              <p:cNvSpPr/>
              <p:nvPr/>
            </p:nvSpPr>
            <p:spPr>
              <a:xfrm>
                <a:off x="5177425" y="1652250"/>
                <a:ext cx="17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42" extrusionOk="0">
                    <a:moveTo>
                      <a:pt x="622" y="364"/>
                    </a:moveTo>
                    <a:cubicBezTo>
                      <a:pt x="578" y="373"/>
                      <a:pt x="534" y="391"/>
                      <a:pt x="498" y="409"/>
                    </a:cubicBezTo>
                    <a:lnTo>
                      <a:pt x="427" y="453"/>
                    </a:lnTo>
                    <a:cubicBezTo>
                      <a:pt x="400" y="471"/>
                      <a:pt x="374" y="488"/>
                      <a:pt x="347" y="515"/>
                    </a:cubicBezTo>
                    <a:cubicBezTo>
                      <a:pt x="321" y="542"/>
                      <a:pt x="276" y="533"/>
                      <a:pt x="258" y="497"/>
                    </a:cubicBezTo>
                    <a:cubicBezTo>
                      <a:pt x="223" y="444"/>
                      <a:pt x="178" y="400"/>
                      <a:pt x="125" y="373"/>
                    </a:cubicBezTo>
                    <a:lnTo>
                      <a:pt x="45" y="329"/>
                    </a:lnTo>
                    <a:lnTo>
                      <a:pt x="45" y="329"/>
                    </a:lnTo>
                    <a:cubicBezTo>
                      <a:pt x="10" y="311"/>
                      <a:pt x="1" y="258"/>
                      <a:pt x="27" y="231"/>
                    </a:cubicBezTo>
                    <a:cubicBezTo>
                      <a:pt x="45" y="213"/>
                      <a:pt x="54" y="195"/>
                      <a:pt x="63" y="178"/>
                    </a:cubicBezTo>
                    <a:lnTo>
                      <a:pt x="81" y="151"/>
                    </a:lnTo>
                    <a:cubicBezTo>
                      <a:pt x="98" y="124"/>
                      <a:pt x="107" y="89"/>
                      <a:pt x="116" y="53"/>
                    </a:cubicBezTo>
                    <a:cubicBezTo>
                      <a:pt x="125" y="18"/>
                      <a:pt x="170" y="0"/>
                      <a:pt x="205" y="18"/>
                    </a:cubicBezTo>
                    <a:cubicBezTo>
                      <a:pt x="241" y="36"/>
                      <a:pt x="285" y="53"/>
                      <a:pt x="329" y="53"/>
                    </a:cubicBezTo>
                    <a:lnTo>
                      <a:pt x="463" y="62"/>
                    </a:lnTo>
                    <a:cubicBezTo>
                      <a:pt x="480" y="62"/>
                      <a:pt x="498" y="62"/>
                      <a:pt x="516" y="62"/>
                    </a:cubicBezTo>
                    <a:lnTo>
                      <a:pt x="560" y="62"/>
                    </a:lnTo>
                    <a:cubicBezTo>
                      <a:pt x="596" y="62"/>
                      <a:pt x="631" y="89"/>
                      <a:pt x="631" y="124"/>
                    </a:cubicBezTo>
                    <a:cubicBezTo>
                      <a:pt x="631" y="142"/>
                      <a:pt x="631" y="160"/>
                      <a:pt x="631" y="178"/>
                    </a:cubicBezTo>
                    <a:cubicBezTo>
                      <a:pt x="631" y="222"/>
                      <a:pt x="649" y="266"/>
                      <a:pt x="667" y="311"/>
                    </a:cubicBezTo>
                    <a:cubicBezTo>
                      <a:pt x="685" y="338"/>
                      <a:pt x="667" y="373"/>
                      <a:pt x="631" y="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28"/>
              <p:cNvSpPr/>
              <p:nvPr/>
            </p:nvSpPr>
            <p:spPr>
              <a:xfrm>
                <a:off x="5176325" y="1640325"/>
                <a:ext cx="867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655" extrusionOk="0">
                    <a:moveTo>
                      <a:pt x="41" y="0"/>
                    </a:moveTo>
                    <a:cubicBezTo>
                      <a:pt x="36" y="0"/>
                      <a:pt x="31" y="3"/>
                      <a:pt x="27" y="6"/>
                    </a:cubicBezTo>
                    <a:lnTo>
                      <a:pt x="18" y="15"/>
                    </a:lnTo>
                    <a:cubicBezTo>
                      <a:pt x="0" y="24"/>
                      <a:pt x="0" y="42"/>
                      <a:pt x="18" y="51"/>
                    </a:cubicBezTo>
                    <a:lnTo>
                      <a:pt x="27" y="68"/>
                    </a:lnTo>
                    <a:cubicBezTo>
                      <a:pt x="36" y="77"/>
                      <a:pt x="45" y="77"/>
                      <a:pt x="54" y="77"/>
                    </a:cubicBezTo>
                    <a:lnTo>
                      <a:pt x="63" y="86"/>
                    </a:lnTo>
                    <a:cubicBezTo>
                      <a:pt x="169" y="255"/>
                      <a:pt x="249" y="441"/>
                      <a:pt x="285" y="628"/>
                    </a:cubicBezTo>
                    <a:cubicBezTo>
                      <a:pt x="293" y="646"/>
                      <a:pt x="302" y="655"/>
                      <a:pt x="320" y="655"/>
                    </a:cubicBezTo>
                    <a:cubicBezTo>
                      <a:pt x="338" y="646"/>
                      <a:pt x="347" y="637"/>
                      <a:pt x="338" y="619"/>
                    </a:cubicBezTo>
                    <a:cubicBezTo>
                      <a:pt x="285" y="424"/>
                      <a:pt x="205" y="237"/>
                      <a:pt x="89" y="68"/>
                    </a:cubicBezTo>
                    <a:lnTo>
                      <a:pt x="71" y="60"/>
                    </a:lnTo>
                    <a:cubicBezTo>
                      <a:pt x="80" y="51"/>
                      <a:pt x="80" y="33"/>
                      <a:pt x="71" y="24"/>
                    </a:cubicBezTo>
                    <a:lnTo>
                      <a:pt x="63" y="15"/>
                    </a:ln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28"/>
              <p:cNvSpPr/>
              <p:nvPr/>
            </p:nvSpPr>
            <p:spPr>
              <a:xfrm>
                <a:off x="5172775" y="1647350"/>
                <a:ext cx="91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01" extrusionOk="0">
                    <a:moveTo>
                      <a:pt x="45" y="1"/>
                    </a:moveTo>
                    <a:cubicBezTo>
                      <a:pt x="27" y="1"/>
                      <a:pt x="9" y="9"/>
                      <a:pt x="0" y="27"/>
                    </a:cubicBezTo>
                    <a:lnTo>
                      <a:pt x="0" y="36"/>
                    </a:lnTo>
                    <a:cubicBezTo>
                      <a:pt x="0" y="45"/>
                      <a:pt x="9" y="63"/>
                      <a:pt x="27" y="72"/>
                    </a:cubicBezTo>
                    <a:lnTo>
                      <a:pt x="36" y="72"/>
                    </a:lnTo>
                    <a:cubicBezTo>
                      <a:pt x="45" y="72"/>
                      <a:pt x="54" y="63"/>
                      <a:pt x="62" y="63"/>
                    </a:cubicBezTo>
                    <a:lnTo>
                      <a:pt x="80" y="63"/>
                    </a:lnTo>
                    <a:cubicBezTo>
                      <a:pt x="178" y="116"/>
                      <a:pt x="267" y="196"/>
                      <a:pt x="320" y="294"/>
                    </a:cubicBezTo>
                    <a:cubicBezTo>
                      <a:pt x="320" y="298"/>
                      <a:pt x="324" y="300"/>
                      <a:pt x="330" y="300"/>
                    </a:cubicBezTo>
                    <a:cubicBezTo>
                      <a:pt x="336" y="300"/>
                      <a:pt x="342" y="298"/>
                      <a:pt x="347" y="294"/>
                    </a:cubicBezTo>
                    <a:cubicBezTo>
                      <a:pt x="364" y="294"/>
                      <a:pt x="364" y="276"/>
                      <a:pt x="364" y="267"/>
                    </a:cubicBezTo>
                    <a:cubicBezTo>
                      <a:pt x="302" y="169"/>
                      <a:pt x="205" y="89"/>
                      <a:pt x="89" y="36"/>
                    </a:cubicBezTo>
                    <a:lnTo>
                      <a:pt x="71" y="36"/>
                    </a:lnTo>
                    <a:cubicBezTo>
                      <a:pt x="71" y="18"/>
                      <a:pt x="71" y="9"/>
                      <a:pt x="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0" name="Google Shape;14050;p28"/>
              <p:cNvSpPr/>
              <p:nvPr/>
            </p:nvSpPr>
            <p:spPr>
              <a:xfrm>
                <a:off x="5162550" y="1655700"/>
                <a:ext cx="191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21" extrusionOk="0">
                    <a:moveTo>
                      <a:pt x="738" y="1"/>
                    </a:moveTo>
                    <a:cubicBezTo>
                      <a:pt x="734" y="1"/>
                      <a:pt x="731" y="2"/>
                      <a:pt x="729" y="4"/>
                    </a:cubicBezTo>
                    <a:cubicBezTo>
                      <a:pt x="507" y="31"/>
                      <a:pt x="294" y="84"/>
                      <a:pt x="90" y="155"/>
                    </a:cubicBezTo>
                    <a:lnTo>
                      <a:pt x="72" y="164"/>
                    </a:lnTo>
                    <a:cubicBezTo>
                      <a:pt x="65" y="158"/>
                      <a:pt x="55" y="151"/>
                      <a:pt x="46" y="151"/>
                    </a:cubicBezTo>
                    <a:cubicBezTo>
                      <a:pt x="42" y="151"/>
                      <a:pt x="39" y="152"/>
                      <a:pt x="36" y="155"/>
                    </a:cubicBezTo>
                    <a:lnTo>
                      <a:pt x="27" y="155"/>
                    </a:lnTo>
                    <a:cubicBezTo>
                      <a:pt x="10" y="155"/>
                      <a:pt x="1" y="173"/>
                      <a:pt x="10" y="191"/>
                    </a:cubicBezTo>
                    <a:lnTo>
                      <a:pt x="10" y="200"/>
                    </a:lnTo>
                    <a:cubicBezTo>
                      <a:pt x="10" y="213"/>
                      <a:pt x="19" y="221"/>
                      <a:pt x="31" y="221"/>
                    </a:cubicBezTo>
                    <a:cubicBezTo>
                      <a:pt x="36" y="221"/>
                      <a:pt x="40" y="220"/>
                      <a:pt x="45" y="217"/>
                    </a:cubicBezTo>
                    <a:lnTo>
                      <a:pt x="54" y="217"/>
                    </a:lnTo>
                    <a:cubicBezTo>
                      <a:pt x="72" y="217"/>
                      <a:pt x="81" y="200"/>
                      <a:pt x="81" y="191"/>
                    </a:cubicBezTo>
                    <a:lnTo>
                      <a:pt x="98" y="182"/>
                    </a:lnTo>
                    <a:cubicBezTo>
                      <a:pt x="303" y="120"/>
                      <a:pt x="516" y="75"/>
                      <a:pt x="738" y="49"/>
                    </a:cubicBezTo>
                    <a:cubicBezTo>
                      <a:pt x="747" y="49"/>
                      <a:pt x="765" y="40"/>
                      <a:pt x="765" y="22"/>
                    </a:cubicBezTo>
                    <a:cubicBezTo>
                      <a:pt x="758" y="9"/>
                      <a:pt x="747" y="1"/>
                      <a:pt x="7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1" name="Google Shape;14051;p28"/>
              <p:cNvSpPr/>
              <p:nvPr/>
            </p:nvSpPr>
            <p:spPr>
              <a:xfrm>
                <a:off x="5189200" y="1627375"/>
                <a:ext cx="175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145" extrusionOk="0">
                    <a:moveTo>
                      <a:pt x="693" y="0"/>
                    </a:moveTo>
                    <a:cubicBezTo>
                      <a:pt x="684" y="0"/>
                      <a:pt x="676" y="0"/>
                      <a:pt x="667" y="9"/>
                    </a:cubicBezTo>
                    <a:lnTo>
                      <a:pt x="658" y="18"/>
                    </a:lnTo>
                    <a:cubicBezTo>
                      <a:pt x="649" y="18"/>
                      <a:pt x="649" y="36"/>
                      <a:pt x="649" y="45"/>
                    </a:cubicBezTo>
                    <a:lnTo>
                      <a:pt x="649" y="18"/>
                    </a:lnTo>
                    <a:cubicBezTo>
                      <a:pt x="640" y="18"/>
                      <a:pt x="640" y="18"/>
                      <a:pt x="640" y="27"/>
                    </a:cubicBezTo>
                    <a:lnTo>
                      <a:pt x="640" y="45"/>
                    </a:lnTo>
                    <a:cubicBezTo>
                      <a:pt x="631" y="54"/>
                      <a:pt x="640" y="62"/>
                      <a:pt x="649" y="71"/>
                    </a:cubicBezTo>
                    <a:lnTo>
                      <a:pt x="640" y="98"/>
                    </a:lnTo>
                    <a:cubicBezTo>
                      <a:pt x="631" y="133"/>
                      <a:pt x="613" y="178"/>
                      <a:pt x="587" y="231"/>
                    </a:cubicBezTo>
                    <a:cubicBezTo>
                      <a:pt x="533" y="356"/>
                      <a:pt x="471" y="480"/>
                      <a:pt x="400" y="595"/>
                    </a:cubicBezTo>
                    <a:cubicBezTo>
                      <a:pt x="320" y="720"/>
                      <a:pt x="240" y="826"/>
                      <a:pt x="160" y="942"/>
                    </a:cubicBezTo>
                    <a:cubicBezTo>
                      <a:pt x="80" y="1031"/>
                      <a:pt x="36" y="1084"/>
                      <a:pt x="36" y="1084"/>
                    </a:cubicBezTo>
                    <a:cubicBezTo>
                      <a:pt x="9" y="1102"/>
                      <a:pt x="1" y="1128"/>
                      <a:pt x="9" y="1137"/>
                    </a:cubicBezTo>
                    <a:cubicBezTo>
                      <a:pt x="15" y="1142"/>
                      <a:pt x="20" y="1144"/>
                      <a:pt x="25" y="1144"/>
                    </a:cubicBezTo>
                    <a:cubicBezTo>
                      <a:pt x="38" y="1144"/>
                      <a:pt x="53" y="1132"/>
                      <a:pt x="72" y="1119"/>
                    </a:cubicBezTo>
                    <a:cubicBezTo>
                      <a:pt x="72" y="1119"/>
                      <a:pt x="125" y="1057"/>
                      <a:pt x="196" y="968"/>
                    </a:cubicBezTo>
                    <a:cubicBezTo>
                      <a:pt x="285" y="862"/>
                      <a:pt x="356" y="737"/>
                      <a:pt x="427" y="622"/>
                    </a:cubicBezTo>
                    <a:cubicBezTo>
                      <a:pt x="498" y="498"/>
                      <a:pt x="560" y="373"/>
                      <a:pt x="613" y="240"/>
                    </a:cubicBezTo>
                    <a:cubicBezTo>
                      <a:pt x="640" y="187"/>
                      <a:pt x="658" y="142"/>
                      <a:pt x="667" y="107"/>
                    </a:cubicBezTo>
                    <a:lnTo>
                      <a:pt x="676" y="80"/>
                    </a:lnTo>
                    <a:cubicBezTo>
                      <a:pt x="693" y="80"/>
                      <a:pt x="702" y="71"/>
                      <a:pt x="702" y="62"/>
                    </a:cubicBezTo>
                    <a:lnTo>
                      <a:pt x="702" y="54"/>
                    </a:lnTo>
                    <a:cubicBezTo>
                      <a:pt x="702" y="45"/>
                      <a:pt x="702" y="36"/>
                      <a:pt x="702" y="36"/>
                    </a:cubicBezTo>
                    <a:lnTo>
                      <a:pt x="6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28"/>
              <p:cNvSpPr/>
              <p:nvPr/>
            </p:nvSpPr>
            <p:spPr>
              <a:xfrm>
                <a:off x="5187650" y="1649700"/>
                <a:ext cx="22225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889" h="357" extrusionOk="0">
                    <a:moveTo>
                      <a:pt x="858" y="1"/>
                    </a:moveTo>
                    <a:cubicBezTo>
                      <a:pt x="854" y="1"/>
                      <a:pt x="849" y="2"/>
                      <a:pt x="844" y="4"/>
                    </a:cubicBezTo>
                    <a:lnTo>
                      <a:pt x="835" y="4"/>
                    </a:lnTo>
                    <a:cubicBezTo>
                      <a:pt x="826" y="4"/>
                      <a:pt x="817" y="13"/>
                      <a:pt x="817" y="22"/>
                    </a:cubicBezTo>
                    <a:lnTo>
                      <a:pt x="791" y="31"/>
                    </a:lnTo>
                    <a:lnTo>
                      <a:pt x="693" y="49"/>
                    </a:lnTo>
                    <a:cubicBezTo>
                      <a:pt x="622" y="66"/>
                      <a:pt x="515" y="93"/>
                      <a:pt x="418" y="138"/>
                    </a:cubicBezTo>
                    <a:cubicBezTo>
                      <a:pt x="320" y="173"/>
                      <a:pt x="222" y="209"/>
                      <a:pt x="151" y="244"/>
                    </a:cubicBezTo>
                    <a:cubicBezTo>
                      <a:pt x="80" y="280"/>
                      <a:pt x="27" y="297"/>
                      <a:pt x="27" y="297"/>
                    </a:cubicBezTo>
                    <a:cubicBezTo>
                      <a:pt x="9" y="315"/>
                      <a:pt x="0" y="333"/>
                      <a:pt x="9" y="342"/>
                    </a:cubicBezTo>
                    <a:cubicBezTo>
                      <a:pt x="14" y="352"/>
                      <a:pt x="23" y="357"/>
                      <a:pt x="32" y="357"/>
                    </a:cubicBezTo>
                    <a:cubicBezTo>
                      <a:pt x="39" y="357"/>
                      <a:pt x="46" y="354"/>
                      <a:pt x="54" y="351"/>
                    </a:cubicBezTo>
                    <a:cubicBezTo>
                      <a:pt x="54" y="351"/>
                      <a:pt x="98" y="324"/>
                      <a:pt x="160" y="289"/>
                    </a:cubicBezTo>
                    <a:cubicBezTo>
                      <a:pt x="231" y="253"/>
                      <a:pt x="329" y="217"/>
                      <a:pt x="427" y="173"/>
                    </a:cubicBezTo>
                    <a:cubicBezTo>
                      <a:pt x="524" y="138"/>
                      <a:pt x="622" y="111"/>
                      <a:pt x="702" y="84"/>
                    </a:cubicBezTo>
                    <a:cubicBezTo>
                      <a:pt x="738" y="75"/>
                      <a:pt x="764" y="66"/>
                      <a:pt x="791" y="66"/>
                    </a:cubicBezTo>
                    <a:lnTo>
                      <a:pt x="817" y="58"/>
                    </a:lnTo>
                    <a:cubicBezTo>
                      <a:pt x="817" y="66"/>
                      <a:pt x="835" y="75"/>
                      <a:pt x="844" y="75"/>
                    </a:cubicBezTo>
                    <a:lnTo>
                      <a:pt x="853" y="75"/>
                    </a:lnTo>
                    <a:cubicBezTo>
                      <a:pt x="871" y="66"/>
                      <a:pt x="889" y="49"/>
                      <a:pt x="880" y="31"/>
                    </a:cubicBezTo>
                    <a:lnTo>
                      <a:pt x="880" y="22"/>
                    </a:lnTo>
                    <a:cubicBezTo>
                      <a:pt x="880" y="9"/>
                      <a:pt x="870" y="1"/>
                      <a:pt x="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28"/>
              <p:cNvSpPr/>
              <p:nvPr/>
            </p:nvSpPr>
            <p:spPr>
              <a:xfrm>
                <a:off x="5190300" y="1659425"/>
                <a:ext cx="2380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519" extrusionOk="0">
                    <a:moveTo>
                      <a:pt x="26" y="0"/>
                    </a:moveTo>
                    <a:cubicBezTo>
                      <a:pt x="14" y="0"/>
                      <a:pt x="6" y="5"/>
                      <a:pt x="1" y="15"/>
                    </a:cubicBezTo>
                    <a:cubicBezTo>
                      <a:pt x="1" y="24"/>
                      <a:pt x="10" y="42"/>
                      <a:pt x="36" y="51"/>
                    </a:cubicBezTo>
                    <a:cubicBezTo>
                      <a:pt x="36" y="51"/>
                      <a:pt x="90" y="68"/>
                      <a:pt x="179" y="104"/>
                    </a:cubicBezTo>
                    <a:cubicBezTo>
                      <a:pt x="276" y="148"/>
                      <a:pt x="374" y="193"/>
                      <a:pt x="481" y="237"/>
                    </a:cubicBezTo>
                    <a:cubicBezTo>
                      <a:pt x="587" y="290"/>
                      <a:pt x="685" y="352"/>
                      <a:pt x="765" y="397"/>
                    </a:cubicBezTo>
                    <a:cubicBezTo>
                      <a:pt x="800" y="424"/>
                      <a:pt x="836" y="441"/>
                      <a:pt x="854" y="459"/>
                    </a:cubicBezTo>
                    <a:lnTo>
                      <a:pt x="880" y="477"/>
                    </a:lnTo>
                    <a:cubicBezTo>
                      <a:pt x="880" y="486"/>
                      <a:pt x="880" y="495"/>
                      <a:pt x="889" y="503"/>
                    </a:cubicBezTo>
                    <a:lnTo>
                      <a:pt x="898" y="512"/>
                    </a:lnTo>
                    <a:cubicBezTo>
                      <a:pt x="905" y="516"/>
                      <a:pt x="913" y="518"/>
                      <a:pt x="919" y="518"/>
                    </a:cubicBezTo>
                    <a:cubicBezTo>
                      <a:pt x="929" y="518"/>
                      <a:pt x="937" y="514"/>
                      <a:pt x="942" y="503"/>
                    </a:cubicBezTo>
                    <a:cubicBezTo>
                      <a:pt x="951" y="486"/>
                      <a:pt x="951" y="468"/>
                      <a:pt x="933" y="459"/>
                    </a:cubicBezTo>
                    <a:lnTo>
                      <a:pt x="925" y="450"/>
                    </a:lnTo>
                    <a:lnTo>
                      <a:pt x="898" y="450"/>
                    </a:lnTo>
                    <a:lnTo>
                      <a:pt x="871" y="432"/>
                    </a:lnTo>
                    <a:lnTo>
                      <a:pt x="783" y="370"/>
                    </a:lnTo>
                    <a:cubicBezTo>
                      <a:pt x="703" y="326"/>
                      <a:pt x="605" y="264"/>
                      <a:pt x="498" y="201"/>
                    </a:cubicBezTo>
                    <a:cubicBezTo>
                      <a:pt x="392" y="148"/>
                      <a:pt x="276" y="95"/>
                      <a:pt x="196" y="59"/>
                    </a:cubicBezTo>
                    <a:cubicBezTo>
                      <a:pt x="107" y="24"/>
                      <a:pt x="54" y="6"/>
                      <a:pt x="54" y="6"/>
                    </a:cubicBezTo>
                    <a:cubicBezTo>
                      <a:pt x="43" y="2"/>
                      <a:pt x="34" y="0"/>
                      <a:pt x="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28"/>
              <p:cNvSpPr/>
              <p:nvPr/>
            </p:nvSpPr>
            <p:spPr>
              <a:xfrm>
                <a:off x="5181650" y="1660400"/>
                <a:ext cx="3800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03" extrusionOk="0">
                    <a:moveTo>
                      <a:pt x="94" y="1"/>
                    </a:moveTo>
                    <a:cubicBezTo>
                      <a:pt x="85" y="1"/>
                      <a:pt x="70" y="24"/>
                      <a:pt x="63" y="47"/>
                    </a:cubicBezTo>
                    <a:cubicBezTo>
                      <a:pt x="54" y="65"/>
                      <a:pt x="54" y="83"/>
                      <a:pt x="54" y="100"/>
                    </a:cubicBezTo>
                    <a:cubicBezTo>
                      <a:pt x="45" y="136"/>
                      <a:pt x="36" y="180"/>
                      <a:pt x="27" y="234"/>
                    </a:cubicBezTo>
                    <a:cubicBezTo>
                      <a:pt x="9" y="376"/>
                      <a:pt x="1" y="518"/>
                      <a:pt x="1" y="651"/>
                    </a:cubicBezTo>
                    <a:cubicBezTo>
                      <a:pt x="9" y="793"/>
                      <a:pt x="27" y="935"/>
                      <a:pt x="54" y="1068"/>
                    </a:cubicBezTo>
                    <a:cubicBezTo>
                      <a:pt x="72" y="1122"/>
                      <a:pt x="80" y="1175"/>
                      <a:pt x="89" y="1202"/>
                    </a:cubicBezTo>
                    <a:lnTo>
                      <a:pt x="89" y="1219"/>
                    </a:lnTo>
                    <a:lnTo>
                      <a:pt x="89" y="1228"/>
                    </a:lnTo>
                    <a:lnTo>
                      <a:pt x="89" y="1237"/>
                    </a:lnTo>
                    <a:cubicBezTo>
                      <a:pt x="80" y="1246"/>
                      <a:pt x="72" y="1255"/>
                      <a:pt x="80" y="1264"/>
                    </a:cubicBezTo>
                    <a:lnTo>
                      <a:pt x="80" y="1282"/>
                    </a:lnTo>
                    <a:cubicBezTo>
                      <a:pt x="80" y="1295"/>
                      <a:pt x="90" y="1303"/>
                      <a:pt x="102" y="1303"/>
                    </a:cubicBezTo>
                    <a:cubicBezTo>
                      <a:pt x="106" y="1303"/>
                      <a:pt x="111" y="1302"/>
                      <a:pt x="116" y="1299"/>
                    </a:cubicBezTo>
                    <a:lnTo>
                      <a:pt x="125" y="1299"/>
                    </a:lnTo>
                    <a:cubicBezTo>
                      <a:pt x="143" y="1290"/>
                      <a:pt x="152" y="1273"/>
                      <a:pt x="143" y="1264"/>
                    </a:cubicBezTo>
                    <a:lnTo>
                      <a:pt x="143" y="1246"/>
                    </a:lnTo>
                    <a:cubicBezTo>
                      <a:pt x="143" y="1237"/>
                      <a:pt x="134" y="1228"/>
                      <a:pt x="125" y="1228"/>
                    </a:cubicBezTo>
                    <a:lnTo>
                      <a:pt x="116" y="1193"/>
                    </a:lnTo>
                    <a:cubicBezTo>
                      <a:pt x="107" y="1166"/>
                      <a:pt x="98" y="1122"/>
                      <a:pt x="89" y="1060"/>
                    </a:cubicBezTo>
                    <a:cubicBezTo>
                      <a:pt x="63" y="926"/>
                      <a:pt x="45" y="793"/>
                      <a:pt x="45" y="651"/>
                    </a:cubicBezTo>
                    <a:cubicBezTo>
                      <a:pt x="45" y="518"/>
                      <a:pt x="54" y="385"/>
                      <a:pt x="72" y="242"/>
                    </a:cubicBezTo>
                    <a:cubicBezTo>
                      <a:pt x="80" y="189"/>
                      <a:pt x="89" y="145"/>
                      <a:pt x="98" y="109"/>
                    </a:cubicBezTo>
                    <a:cubicBezTo>
                      <a:pt x="116" y="83"/>
                      <a:pt x="116" y="65"/>
                      <a:pt x="116" y="65"/>
                    </a:cubicBezTo>
                    <a:cubicBezTo>
                      <a:pt x="125" y="29"/>
                      <a:pt x="116" y="3"/>
                      <a:pt x="98" y="3"/>
                    </a:cubicBezTo>
                    <a:cubicBezTo>
                      <a:pt x="97" y="1"/>
                      <a:pt x="96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28"/>
              <p:cNvSpPr/>
              <p:nvPr/>
            </p:nvSpPr>
            <p:spPr>
              <a:xfrm>
                <a:off x="5184325" y="1659575"/>
                <a:ext cx="38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786" extrusionOk="0">
                    <a:moveTo>
                      <a:pt x="53" y="0"/>
                    </a:moveTo>
                    <a:cubicBezTo>
                      <a:pt x="36" y="0"/>
                      <a:pt x="27" y="9"/>
                      <a:pt x="27" y="27"/>
                    </a:cubicBezTo>
                    <a:cubicBezTo>
                      <a:pt x="0" y="249"/>
                      <a:pt x="27" y="480"/>
                      <a:pt x="89" y="702"/>
                    </a:cubicBezTo>
                    <a:lnTo>
                      <a:pt x="89" y="720"/>
                    </a:lnTo>
                    <a:cubicBezTo>
                      <a:pt x="80" y="728"/>
                      <a:pt x="80" y="737"/>
                      <a:pt x="80" y="746"/>
                    </a:cubicBezTo>
                    <a:lnTo>
                      <a:pt x="80" y="764"/>
                    </a:lnTo>
                    <a:cubicBezTo>
                      <a:pt x="80" y="777"/>
                      <a:pt x="90" y="785"/>
                      <a:pt x="102" y="785"/>
                    </a:cubicBezTo>
                    <a:cubicBezTo>
                      <a:pt x="106" y="785"/>
                      <a:pt x="111" y="784"/>
                      <a:pt x="116" y="782"/>
                    </a:cubicBezTo>
                    <a:lnTo>
                      <a:pt x="124" y="782"/>
                    </a:lnTo>
                    <a:cubicBezTo>
                      <a:pt x="142" y="782"/>
                      <a:pt x="151" y="764"/>
                      <a:pt x="142" y="746"/>
                    </a:cubicBezTo>
                    <a:lnTo>
                      <a:pt x="142" y="737"/>
                    </a:lnTo>
                    <a:cubicBezTo>
                      <a:pt x="142" y="720"/>
                      <a:pt x="124" y="711"/>
                      <a:pt x="116" y="711"/>
                    </a:cubicBezTo>
                    <a:lnTo>
                      <a:pt x="116" y="702"/>
                    </a:lnTo>
                    <a:cubicBezTo>
                      <a:pt x="62" y="480"/>
                      <a:pt x="45" y="258"/>
                      <a:pt x="80" y="36"/>
                    </a:cubicBezTo>
                    <a:cubicBezTo>
                      <a:pt x="80" y="18"/>
                      <a:pt x="71" y="0"/>
                      <a:pt x="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6" name="Google Shape;14056;p28"/>
              <p:cNvSpPr/>
              <p:nvPr/>
            </p:nvSpPr>
            <p:spPr>
              <a:xfrm>
                <a:off x="5187425" y="1661350"/>
                <a:ext cx="20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402" extrusionOk="0">
                    <a:moveTo>
                      <a:pt x="18" y="0"/>
                    </a:moveTo>
                    <a:cubicBezTo>
                      <a:pt x="9" y="0"/>
                      <a:pt x="0" y="36"/>
                      <a:pt x="9" y="71"/>
                    </a:cubicBezTo>
                    <a:cubicBezTo>
                      <a:pt x="18" y="98"/>
                      <a:pt x="27" y="116"/>
                      <a:pt x="27" y="133"/>
                    </a:cubicBezTo>
                    <a:cubicBezTo>
                      <a:pt x="45" y="178"/>
                      <a:pt x="63" y="231"/>
                      <a:pt x="80" y="302"/>
                    </a:cubicBezTo>
                    <a:cubicBezTo>
                      <a:pt x="143" y="462"/>
                      <a:pt x="222" y="622"/>
                      <a:pt x="302" y="773"/>
                    </a:cubicBezTo>
                    <a:cubicBezTo>
                      <a:pt x="391" y="924"/>
                      <a:pt x="489" y="1066"/>
                      <a:pt x="604" y="1199"/>
                    </a:cubicBezTo>
                    <a:cubicBezTo>
                      <a:pt x="640" y="1252"/>
                      <a:pt x="684" y="1297"/>
                      <a:pt x="711" y="1324"/>
                    </a:cubicBezTo>
                    <a:lnTo>
                      <a:pt x="738" y="1350"/>
                    </a:lnTo>
                    <a:cubicBezTo>
                      <a:pt x="729" y="1359"/>
                      <a:pt x="729" y="1377"/>
                      <a:pt x="738" y="1386"/>
                    </a:cubicBezTo>
                    <a:lnTo>
                      <a:pt x="747" y="1395"/>
                    </a:lnTo>
                    <a:cubicBezTo>
                      <a:pt x="751" y="1399"/>
                      <a:pt x="758" y="1401"/>
                      <a:pt x="765" y="1401"/>
                    </a:cubicBezTo>
                    <a:cubicBezTo>
                      <a:pt x="773" y="1401"/>
                      <a:pt x="782" y="1399"/>
                      <a:pt x="791" y="1395"/>
                    </a:cubicBezTo>
                    <a:lnTo>
                      <a:pt x="791" y="1386"/>
                    </a:lnTo>
                    <a:cubicBezTo>
                      <a:pt x="809" y="1377"/>
                      <a:pt x="809" y="1359"/>
                      <a:pt x="791" y="1341"/>
                    </a:cubicBezTo>
                    <a:lnTo>
                      <a:pt x="782" y="1332"/>
                    </a:lnTo>
                    <a:lnTo>
                      <a:pt x="755" y="1332"/>
                    </a:lnTo>
                    <a:lnTo>
                      <a:pt x="729" y="1306"/>
                    </a:lnTo>
                    <a:cubicBezTo>
                      <a:pt x="702" y="1279"/>
                      <a:pt x="667" y="1235"/>
                      <a:pt x="622" y="1181"/>
                    </a:cubicBezTo>
                    <a:cubicBezTo>
                      <a:pt x="409" y="906"/>
                      <a:pt x="240" y="604"/>
                      <a:pt x="134" y="284"/>
                    </a:cubicBezTo>
                    <a:cubicBezTo>
                      <a:pt x="107" y="213"/>
                      <a:pt x="98" y="160"/>
                      <a:pt x="80" y="124"/>
                    </a:cubicBezTo>
                    <a:cubicBezTo>
                      <a:pt x="63" y="80"/>
                      <a:pt x="63" y="62"/>
                      <a:pt x="63" y="62"/>
                    </a:cubicBezTo>
                    <a:cubicBezTo>
                      <a:pt x="54" y="27"/>
                      <a:pt x="36" y="0"/>
                      <a:pt x="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7" name="Google Shape;14057;p28"/>
              <p:cNvSpPr/>
              <p:nvPr/>
            </p:nvSpPr>
            <p:spPr>
              <a:xfrm>
                <a:off x="5169000" y="1659875"/>
                <a:ext cx="117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27" extrusionOk="0">
                    <a:moveTo>
                      <a:pt x="445" y="0"/>
                    </a:moveTo>
                    <a:cubicBezTo>
                      <a:pt x="440" y="0"/>
                      <a:pt x="434" y="2"/>
                      <a:pt x="427" y="6"/>
                    </a:cubicBezTo>
                    <a:cubicBezTo>
                      <a:pt x="284" y="86"/>
                      <a:pt x="160" y="201"/>
                      <a:pt x="62" y="343"/>
                    </a:cubicBezTo>
                    <a:lnTo>
                      <a:pt x="54" y="361"/>
                    </a:lnTo>
                    <a:cubicBezTo>
                      <a:pt x="45" y="361"/>
                      <a:pt x="27" y="361"/>
                      <a:pt x="27" y="370"/>
                    </a:cubicBezTo>
                    <a:lnTo>
                      <a:pt x="18" y="379"/>
                    </a:lnTo>
                    <a:cubicBezTo>
                      <a:pt x="0" y="397"/>
                      <a:pt x="9" y="414"/>
                      <a:pt x="27" y="423"/>
                    </a:cubicBezTo>
                    <a:lnTo>
                      <a:pt x="36" y="423"/>
                    </a:lnTo>
                    <a:cubicBezTo>
                      <a:pt x="38" y="426"/>
                      <a:pt x="43" y="427"/>
                      <a:pt x="47" y="427"/>
                    </a:cubicBezTo>
                    <a:cubicBezTo>
                      <a:pt x="58" y="427"/>
                      <a:pt x="71" y="421"/>
                      <a:pt x="71" y="414"/>
                    </a:cubicBezTo>
                    <a:lnTo>
                      <a:pt x="71" y="406"/>
                    </a:lnTo>
                    <a:cubicBezTo>
                      <a:pt x="80" y="397"/>
                      <a:pt x="80" y="388"/>
                      <a:pt x="80" y="379"/>
                    </a:cubicBezTo>
                    <a:lnTo>
                      <a:pt x="89" y="361"/>
                    </a:lnTo>
                    <a:cubicBezTo>
                      <a:pt x="187" y="228"/>
                      <a:pt x="311" y="121"/>
                      <a:pt x="453" y="50"/>
                    </a:cubicBezTo>
                    <a:cubicBezTo>
                      <a:pt x="462" y="41"/>
                      <a:pt x="471" y="24"/>
                      <a:pt x="462" y="15"/>
                    </a:cubicBezTo>
                    <a:cubicBezTo>
                      <a:pt x="457" y="4"/>
                      <a:pt x="452" y="0"/>
                      <a:pt x="4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28"/>
              <p:cNvSpPr/>
              <p:nvPr/>
            </p:nvSpPr>
            <p:spPr>
              <a:xfrm>
                <a:off x="5186525" y="1645875"/>
                <a:ext cx="53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460" extrusionOk="0">
                    <a:moveTo>
                      <a:pt x="175" y="0"/>
                    </a:moveTo>
                    <a:cubicBezTo>
                      <a:pt x="165" y="0"/>
                      <a:pt x="157" y="5"/>
                      <a:pt x="152" y="15"/>
                    </a:cubicBezTo>
                    <a:lnTo>
                      <a:pt x="143" y="24"/>
                    </a:lnTo>
                    <a:cubicBezTo>
                      <a:pt x="134" y="33"/>
                      <a:pt x="134" y="51"/>
                      <a:pt x="143" y="60"/>
                    </a:cubicBezTo>
                    <a:lnTo>
                      <a:pt x="125" y="77"/>
                    </a:lnTo>
                    <a:cubicBezTo>
                      <a:pt x="54" y="184"/>
                      <a:pt x="10" y="308"/>
                      <a:pt x="1" y="442"/>
                    </a:cubicBezTo>
                    <a:cubicBezTo>
                      <a:pt x="1" y="450"/>
                      <a:pt x="19" y="459"/>
                      <a:pt x="28" y="459"/>
                    </a:cubicBezTo>
                    <a:cubicBezTo>
                      <a:pt x="45" y="459"/>
                      <a:pt x="54" y="450"/>
                      <a:pt x="54" y="442"/>
                    </a:cubicBezTo>
                    <a:cubicBezTo>
                      <a:pt x="54" y="317"/>
                      <a:pt x="90" y="193"/>
                      <a:pt x="152" y="86"/>
                    </a:cubicBezTo>
                    <a:lnTo>
                      <a:pt x="161" y="77"/>
                    </a:lnTo>
                    <a:cubicBezTo>
                      <a:pt x="170" y="77"/>
                      <a:pt x="187" y="77"/>
                      <a:pt x="196" y="68"/>
                    </a:cubicBezTo>
                    <a:lnTo>
                      <a:pt x="205" y="60"/>
                    </a:lnTo>
                    <a:cubicBezTo>
                      <a:pt x="214" y="42"/>
                      <a:pt x="214" y="24"/>
                      <a:pt x="205" y="15"/>
                    </a:cubicBezTo>
                    <a:lnTo>
                      <a:pt x="196" y="6"/>
                    </a:lnTo>
                    <a:cubicBezTo>
                      <a:pt x="189" y="3"/>
                      <a:pt x="182" y="0"/>
                      <a:pt x="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28"/>
              <p:cNvSpPr/>
              <p:nvPr/>
            </p:nvSpPr>
            <p:spPr>
              <a:xfrm>
                <a:off x="5181875" y="1640100"/>
                <a:ext cx="46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614" extrusionOk="0">
                    <a:moveTo>
                      <a:pt x="48" y="1"/>
                    </a:moveTo>
                    <a:cubicBezTo>
                      <a:pt x="42" y="1"/>
                      <a:pt x="34" y="3"/>
                      <a:pt x="27" y="6"/>
                    </a:cubicBezTo>
                    <a:lnTo>
                      <a:pt x="18" y="6"/>
                    </a:lnTo>
                    <a:cubicBezTo>
                      <a:pt x="9" y="15"/>
                      <a:pt x="0" y="33"/>
                      <a:pt x="9" y="42"/>
                    </a:cubicBezTo>
                    <a:lnTo>
                      <a:pt x="9" y="60"/>
                    </a:lnTo>
                    <a:cubicBezTo>
                      <a:pt x="18" y="69"/>
                      <a:pt x="27" y="77"/>
                      <a:pt x="45" y="77"/>
                    </a:cubicBezTo>
                    <a:lnTo>
                      <a:pt x="54" y="86"/>
                    </a:lnTo>
                    <a:cubicBezTo>
                      <a:pt x="80" y="166"/>
                      <a:pt x="107" y="255"/>
                      <a:pt x="116" y="335"/>
                    </a:cubicBezTo>
                    <a:cubicBezTo>
                      <a:pt x="134" y="415"/>
                      <a:pt x="143" y="504"/>
                      <a:pt x="134" y="584"/>
                    </a:cubicBezTo>
                    <a:cubicBezTo>
                      <a:pt x="134" y="593"/>
                      <a:pt x="143" y="610"/>
                      <a:pt x="151" y="610"/>
                    </a:cubicBezTo>
                    <a:cubicBezTo>
                      <a:pt x="156" y="613"/>
                      <a:pt x="160" y="614"/>
                      <a:pt x="164" y="614"/>
                    </a:cubicBezTo>
                    <a:cubicBezTo>
                      <a:pt x="174" y="614"/>
                      <a:pt x="180" y="606"/>
                      <a:pt x="187" y="593"/>
                    </a:cubicBezTo>
                    <a:cubicBezTo>
                      <a:pt x="187" y="504"/>
                      <a:pt x="178" y="415"/>
                      <a:pt x="160" y="326"/>
                    </a:cubicBezTo>
                    <a:cubicBezTo>
                      <a:pt x="143" y="246"/>
                      <a:pt x="116" y="157"/>
                      <a:pt x="80" y="77"/>
                    </a:cubicBezTo>
                    <a:lnTo>
                      <a:pt x="71" y="60"/>
                    </a:lnTo>
                    <a:cubicBezTo>
                      <a:pt x="80" y="51"/>
                      <a:pt x="80" y="42"/>
                      <a:pt x="71" y="33"/>
                    </a:cubicBezTo>
                    <a:lnTo>
                      <a:pt x="71" y="15"/>
                    </a:lnTo>
                    <a:cubicBezTo>
                      <a:pt x="66" y="5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28"/>
              <p:cNvSpPr/>
              <p:nvPr/>
            </p:nvSpPr>
            <p:spPr>
              <a:xfrm>
                <a:off x="5174100" y="1658150"/>
                <a:ext cx="113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70" extrusionOk="0">
                    <a:moveTo>
                      <a:pt x="423" y="0"/>
                    </a:moveTo>
                    <a:cubicBezTo>
                      <a:pt x="419" y="0"/>
                      <a:pt x="414" y="1"/>
                      <a:pt x="409" y="4"/>
                    </a:cubicBezTo>
                    <a:cubicBezTo>
                      <a:pt x="347" y="57"/>
                      <a:pt x="276" y="119"/>
                      <a:pt x="223" y="181"/>
                    </a:cubicBezTo>
                    <a:cubicBezTo>
                      <a:pt x="160" y="244"/>
                      <a:pt x="107" y="315"/>
                      <a:pt x="63" y="386"/>
                    </a:cubicBezTo>
                    <a:lnTo>
                      <a:pt x="54" y="403"/>
                    </a:lnTo>
                    <a:cubicBezTo>
                      <a:pt x="36" y="403"/>
                      <a:pt x="27" y="403"/>
                      <a:pt x="18" y="421"/>
                    </a:cubicBezTo>
                    <a:lnTo>
                      <a:pt x="9" y="430"/>
                    </a:lnTo>
                    <a:cubicBezTo>
                      <a:pt x="1" y="439"/>
                      <a:pt x="9" y="466"/>
                      <a:pt x="27" y="466"/>
                    </a:cubicBezTo>
                    <a:lnTo>
                      <a:pt x="36" y="466"/>
                    </a:lnTo>
                    <a:cubicBezTo>
                      <a:pt x="41" y="468"/>
                      <a:pt x="46" y="469"/>
                      <a:pt x="51" y="469"/>
                    </a:cubicBezTo>
                    <a:cubicBezTo>
                      <a:pt x="63" y="469"/>
                      <a:pt x="72" y="463"/>
                      <a:pt x="72" y="457"/>
                    </a:cubicBezTo>
                    <a:lnTo>
                      <a:pt x="72" y="448"/>
                    </a:lnTo>
                    <a:cubicBezTo>
                      <a:pt x="80" y="439"/>
                      <a:pt x="80" y="430"/>
                      <a:pt x="80" y="412"/>
                    </a:cubicBezTo>
                    <a:lnTo>
                      <a:pt x="89" y="403"/>
                    </a:lnTo>
                    <a:cubicBezTo>
                      <a:pt x="134" y="332"/>
                      <a:pt x="196" y="270"/>
                      <a:pt x="258" y="208"/>
                    </a:cubicBezTo>
                    <a:cubicBezTo>
                      <a:pt x="311" y="155"/>
                      <a:pt x="382" y="93"/>
                      <a:pt x="445" y="48"/>
                    </a:cubicBezTo>
                    <a:cubicBezTo>
                      <a:pt x="454" y="39"/>
                      <a:pt x="454" y="22"/>
                      <a:pt x="445" y="13"/>
                    </a:cubicBezTo>
                    <a:cubicBezTo>
                      <a:pt x="438" y="6"/>
                      <a:pt x="432" y="0"/>
                      <a:pt x="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28"/>
              <p:cNvSpPr/>
              <p:nvPr/>
            </p:nvSpPr>
            <p:spPr>
              <a:xfrm>
                <a:off x="5190750" y="1656900"/>
                <a:ext cx="12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99" extrusionOk="0">
                    <a:moveTo>
                      <a:pt x="463" y="1"/>
                    </a:moveTo>
                    <a:cubicBezTo>
                      <a:pt x="445" y="1"/>
                      <a:pt x="436" y="9"/>
                      <a:pt x="427" y="18"/>
                    </a:cubicBezTo>
                    <a:lnTo>
                      <a:pt x="409" y="18"/>
                    </a:lnTo>
                    <a:cubicBezTo>
                      <a:pt x="368" y="12"/>
                      <a:pt x="324" y="9"/>
                      <a:pt x="280" y="9"/>
                    </a:cubicBezTo>
                    <a:cubicBezTo>
                      <a:pt x="192" y="9"/>
                      <a:pt x="101" y="21"/>
                      <a:pt x="18" y="45"/>
                    </a:cubicBezTo>
                    <a:cubicBezTo>
                      <a:pt x="1" y="45"/>
                      <a:pt x="1" y="63"/>
                      <a:pt x="1" y="80"/>
                    </a:cubicBezTo>
                    <a:cubicBezTo>
                      <a:pt x="10" y="89"/>
                      <a:pt x="18" y="98"/>
                      <a:pt x="27" y="98"/>
                    </a:cubicBezTo>
                    <a:cubicBezTo>
                      <a:pt x="131" y="61"/>
                      <a:pt x="241" y="43"/>
                      <a:pt x="346" y="43"/>
                    </a:cubicBezTo>
                    <a:cubicBezTo>
                      <a:pt x="368" y="43"/>
                      <a:pt x="389" y="43"/>
                      <a:pt x="409" y="45"/>
                    </a:cubicBezTo>
                    <a:lnTo>
                      <a:pt x="427" y="45"/>
                    </a:lnTo>
                    <a:cubicBezTo>
                      <a:pt x="427" y="63"/>
                      <a:pt x="436" y="72"/>
                      <a:pt x="454" y="72"/>
                    </a:cubicBezTo>
                    <a:lnTo>
                      <a:pt x="463" y="72"/>
                    </a:lnTo>
                    <a:cubicBezTo>
                      <a:pt x="480" y="72"/>
                      <a:pt x="498" y="63"/>
                      <a:pt x="498" y="45"/>
                    </a:cubicBezTo>
                    <a:lnTo>
                      <a:pt x="498" y="36"/>
                    </a:lnTo>
                    <a:cubicBezTo>
                      <a:pt x="498" y="18"/>
                      <a:pt x="489" y="9"/>
                      <a:pt x="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28"/>
              <p:cNvSpPr/>
              <p:nvPr/>
            </p:nvSpPr>
            <p:spPr>
              <a:xfrm>
                <a:off x="5188100" y="1659250"/>
                <a:ext cx="535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360" extrusionOk="0">
                    <a:moveTo>
                      <a:pt x="36" y="1"/>
                    </a:moveTo>
                    <a:cubicBezTo>
                      <a:pt x="30" y="1"/>
                      <a:pt x="22" y="7"/>
                      <a:pt x="9" y="13"/>
                    </a:cubicBezTo>
                    <a:cubicBezTo>
                      <a:pt x="0" y="22"/>
                      <a:pt x="0" y="40"/>
                      <a:pt x="0" y="40"/>
                    </a:cubicBezTo>
                    <a:cubicBezTo>
                      <a:pt x="71" y="102"/>
                      <a:pt x="116" y="182"/>
                      <a:pt x="151" y="271"/>
                    </a:cubicBezTo>
                    <a:lnTo>
                      <a:pt x="151" y="288"/>
                    </a:lnTo>
                    <a:cubicBezTo>
                      <a:pt x="142" y="297"/>
                      <a:pt x="133" y="306"/>
                      <a:pt x="133" y="324"/>
                    </a:cubicBezTo>
                    <a:lnTo>
                      <a:pt x="133" y="333"/>
                    </a:lnTo>
                    <a:cubicBezTo>
                      <a:pt x="142" y="351"/>
                      <a:pt x="160" y="359"/>
                      <a:pt x="169" y="359"/>
                    </a:cubicBezTo>
                    <a:lnTo>
                      <a:pt x="187" y="359"/>
                    </a:lnTo>
                    <a:cubicBezTo>
                      <a:pt x="195" y="351"/>
                      <a:pt x="213" y="333"/>
                      <a:pt x="204" y="315"/>
                    </a:cubicBezTo>
                    <a:lnTo>
                      <a:pt x="204" y="306"/>
                    </a:lnTo>
                    <a:cubicBezTo>
                      <a:pt x="204" y="288"/>
                      <a:pt x="187" y="280"/>
                      <a:pt x="178" y="280"/>
                    </a:cubicBezTo>
                    <a:lnTo>
                      <a:pt x="178" y="262"/>
                    </a:lnTo>
                    <a:cubicBezTo>
                      <a:pt x="151" y="164"/>
                      <a:pt x="107" y="75"/>
                      <a:pt x="45" y="4"/>
                    </a:cubicBezTo>
                    <a:cubicBezTo>
                      <a:pt x="42" y="2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28"/>
              <p:cNvSpPr/>
              <p:nvPr/>
            </p:nvSpPr>
            <p:spPr>
              <a:xfrm>
                <a:off x="5186325" y="1662450"/>
                <a:ext cx="188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1737" extrusionOk="0">
                    <a:moveTo>
                      <a:pt x="18" y="1"/>
                    </a:moveTo>
                    <a:cubicBezTo>
                      <a:pt x="9" y="1"/>
                      <a:pt x="0" y="36"/>
                      <a:pt x="9" y="80"/>
                    </a:cubicBezTo>
                    <a:cubicBezTo>
                      <a:pt x="9" y="80"/>
                      <a:pt x="9" y="107"/>
                      <a:pt x="27" y="160"/>
                    </a:cubicBezTo>
                    <a:cubicBezTo>
                      <a:pt x="36" y="205"/>
                      <a:pt x="44" y="276"/>
                      <a:pt x="71" y="356"/>
                    </a:cubicBezTo>
                    <a:cubicBezTo>
                      <a:pt x="178" y="747"/>
                      <a:pt x="338" y="1129"/>
                      <a:pt x="551" y="1475"/>
                    </a:cubicBezTo>
                    <a:cubicBezTo>
                      <a:pt x="595" y="1546"/>
                      <a:pt x="640" y="1608"/>
                      <a:pt x="666" y="1644"/>
                    </a:cubicBezTo>
                    <a:lnTo>
                      <a:pt x="684" y="1679"/>
                    </a:lnTo>
                    <a:cubicBezTo>
                      <a:pt x="675" y="1688"/>
                      <a:pt x="675" y="1697"/>
                      <a:pt x="684" y="1715"/>
                    </a:cubicBezTo>
                    <a:lnTo>
                      <a:pt x="693" y="1724"/>
                    </a:lnTo>
                    <a:cubicBezTo>
                      <a:pt x="699" y="1730"/>
                      <a:pt x="710" y="1736"/>
                      <a:pt x="722" y="1736"/>
                    </a:cubicBezTo>
                    <a:cubicBezTo>
                      <a:pt x="727" y="1736"/>
                      <a:pt x="732" y="1735"/>
                      <a:pt x="737" y="1732"/>
                    </a:cubicBezTo>
                    <a:lnTo>
                      <a:pt x="746" y="1724"/>
                    </a:lnTo>
                    <a:cubicBezTo>
                      <a:pt x="755" y="1715"/>
                      <a:pt x="755" y="1697"/>
                      <a:pt x="746" y="1679"/>
                    </a:cubicBezTo>
                    <a:lnTo>
                      <a:pt x="737" y="1670"/>
                    </a:lnTo>
                    <a:cubicBezTo>
                      <a:pt x="728" y="1661"/>
                      <a:pt x="719" y="1661"/>
                      <a:pt x="711" y="1661"/>
                    </a:cubicBezTo>
                    <a:lnTo>
                      <a:pt x="693" y="1635"/>
                    </a:lnTo>
                    <a:cubicBezTo>
                      <a:pt x="657" y="1590"/>
                      <a:pt x="622" y="1537"/>
                      <a:pt x="577" y="1466"/>
                    </a:cubicBezTo>
                    <a:cubicBezTo>
                      <a:pt x="533" y="1395"/>
                      <a:pt x="489" y="1306"/>
                      <a:pt x="444" y="1217"/>
                    </a:cubicBezTo>
                    <a:cubicBezTo>
                      <a:pt x="400" y="1120"/>
                      <a:pt x="346" y="1022"/>
                      <a:pt x="311" y="915"/>
                    </a:cubicBezTo>
                    <a:cubicBezTo>
                      <a:pt x="231" y="729"/>
                      <a:pt x="169" y="542"/>
                      <a:pt x="116" y="347"/>
                    </a:cubicBezTo>
                    <a:cubicBezTo>
                      <a:pt x="98" y="258"/>
                      <a:pt x="89" y="196"/>
                      <a:pt x="71" y="152"/>
                    </a:cubicBezTo>
                    <a:cubicBezTo>
                      <a:pt x="53" y="107"/>
                      <a:pt x="53" y="72"/>
                      <a:pt x="53" y="72"/>
                    </a:cubicBezTo>
                    <a:cubicBezTo>
                      <a:pt x="53" y="36"/>
                      <a:pt x="27" y="1"/>
                      <a:pt x="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28"/>
              <p:cNvSpPr/>
              <p:nvPr/>
            </p:nvSpPr>
            <p:spPr>
              <a:xfrm>
                <a:off x="5152350" y="1656875"/>
                <a:ext cx="3065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1205" extrusionOk="0">
                    <a:moveTo>
                      <a:pt x="1205" y="1"/>
                    </a:moveTo>
                    <a:cubicBezTo>
                      <a:pt x="1190" y="1"/>
                      <a:pt x="1168" y="8"/>
                      <a:pt x="1146" y="19"/>
                    </a:cubicBezTo>
                    <a:cubicBezTo>
                      <a:pt x="1146" y="19"/>
                      <a:pt x="1119" y="28"/>
                      <a:pt x="1084" y="46"/>
                    </a:cubicBezTo>
                    <a:lnTo>
                      <a:pt x="1013" y="81"/>
                    </a:lnTo>
                    <a:lnTo>
                      <a:pt x="924" y="135"/>
                    </a:lnTo>
                    <a:cubicBezTo>
                      <a:pt x="675" y="295"/>
                      <a:pt x="462" y="490"/>
                      <a:pt x="293" y="721"/>
                    </a:cubicBezTo>
                    <a:cubicBezTo>
                      <a:pt x="240" y="792"/>
                      <a:pt x="187" y="863"/>
                      <a:pt x="142" y="943"/>
                    </a:cubicBezTo>
                    <a:cubicBezTo>
                      <a:pt x="107" y="1005"/>
                      <a:pt x="80" y="1058"/>
                      <a:pt x="62" y="1103"/>
                    </a:cubicBezTo>
                    <a:lnTo>
                      <a:pt x="45" y="1138"/>
                    </a:lnTo>
                    <a:cubicBezTo>
                      <a:pt x="27" y="1138"/>
                      <a:pt x="18" y="1138"/>
                      <a:pt x="9" y="1156"/>
                    </a:cubicBezTo>
                    <a:lnTo>
                      <a:pt x="9" y="1165"/>
                    </a:lnTo>
                    <a:cubicBezTo>
                      <a:pt x="0" y="1174"/>
                      <a:pt x="9" y="1201"/>
                      <a:pt x="18" y="1201"/>
                    </a:cubicBezTo>
                    <a:lnTo>
                      <a:pt x="27" y="1201"/>
                    </a:lnTo>
                    <a:cubicBezTo>
                      <a:pt x="32" y="1203"/>
                      <a:pt x="36" y="1204"/>
                      <a:pt x="41" y="1204"/>
                    </a:cubicBezTo>
                    <a:cubicBezTo>
                      <a:pt x="53" y="1204"/>
                      <a:pt x="65" y="1196"/>
                      <a:pt x="71" y="1183"/>
                    </a:cubicBezTo>
                    <a:lnTo>
                      <a:pt x="71" y="1174"/>
                    </a:lnTo>
                    <a:cubicBezTo>
                      <a:pt x="80" y="1165"/>
                      <a:pt x="71" y="1147"/>
                      <a:pt x="71" y="1138"/>
                    </a:cubicBezTo>
                    <a:lnTo>
                      <a:pt x="80" y="1112"/>
                    </a:lnTo>
                    <a:cubicBezTo>
                      <a:pt x="107" y="1067"/>
                      <a:pt x="133" y="1014"/>
                      <a:pt x="169" y="952"/>
                    </a:cubicBezTo>
                    <a:cubicBezTo>
                      <a:pt x="213" y="872"/>
                      <a:pt x="267" y="801"/>
                      <a:pt x="320" y="739"/>
                    </a:cubicBezTo>
                    <a:cubicBezTo>
                      <a:pt x="489" y="517"/>
                      <a:pt x="702" y="321"/>
                      <a:pt x="942" y="179"/>
                    </a:cubicBezTo>
                    <a:lnTo>
                      <a:pt x="1030" y="126"/>
                    </a:lnTo>
                    <a:lnTo>
                      <a:pt x="1101" y="90"/>
                    </a:lnTo>
                    <a:cubicBezTo>
                      <a:pt x="1119" y="81"/>
                      <a:pt x="1146" y="73"/>
                      <a:pt x="1164" y="64"/>
                    </a:cubicBezTo>
                    <a:cubicBezTo>
                      <a:pt x="1199" y="46"/>
                      <a:pt x="1226" y="19"/>
                      <a:pt x="1226" y="10"/>
                    </a:cubicBezTo>
                    <a:cubicBezTo>
                      <a:pt x="1222" y="4"/>
                      <a:pt x="1215" y="1"/>
                      <a:pt x="12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Questrial"/>
              <a:buChar char="●"/>
              <a:defRPr sz="1800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○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■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●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○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■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●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○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Char char="■"/>
              <a:defRPr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62" r:id="rId3"/>
    <p:sldLayoutId id="2147483664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3" name="Google Shape;18173;p62"/>
          <p:cNvSpPr txBox="1">
            <a:spLocks noGrp="1"/>
          </p:cNvSpPr>
          <p:nvPr>
            <p:ph type="title"/>
          </p:nvPr>
        </p:nvSpPr>
        <p:spPr>
          <a:xfrm>
            <a:off x="2586037" y="972269"/>
            <a:ext cx="4286249" cy="1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solidFill>
                  <a:schemeClr val="bg1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รายงานความก้าวหน้า</a:t>
            </a:r>
            <a:endParaRPr lang="en-US" sz="4000" dirty="0">
              <a:solidFill>
                <a:schemeClr val="bg1">
                  <a:lumMod val="20000"/>
                  <a:lumOff val="8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EAD0CD-7406-4264-B951-FFA829AA6B79}"/>
              </a:ext>
            </a:extLst>
          </p:cNvPr>
          <p:cNvSpPr txBox="1">
            <a:spLocks/>
          </p:cNvSpPr>
          <p:nvPr/>
        </p:nvSpPr>
        <p:spPr>
          <a:xfrm>
            <a:off x="2736054" y="2665769"/>
            <a:ext cx="4136232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8000" b="1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ancing Script"/>
              <a:buNone/>
              <a:defRPr sz="36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r>
              <a:rPr lang="th-TH" sz="1800" b="0" dirty="0">
                <a:solidFill>
                  <a:schemeClr val="accent2">
                    <a:lumMod val="75000"/>
                  </a:schemeClr>
                </a:solidFill>
              </a:rPr>
              <a:t>นางสาวกนกวรรณ ภูมิลา 6140200475</a:t>
            </a:r>
            <a:endParaRPr lang="en-US" sz="1800" b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F928-4C73-417A-B16E-84D906A7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หน้าประวัติส่วนตัว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D0265-408D-4261-A8C1-5288F731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88" y="1297173"/>
            <a:ext cx="5670697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3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CA7A-CBDB-4BCB-AEC5-EA8DE1BE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แก้ไขข้อมูลส่วนตัว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E509F-DE6E-4207-B26E-9585F80C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22" y="1378791"/>
            <a:ext cx="5733705" cy="32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25F6-88BD-4E1A-9C86-3DFC8C44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หน้าแรก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6416A-4B0C-4F7F-9DF5-71493DC9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6" y="1460204"/>
            <a:ext cx="5847120" cy="32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F194-7F02-4847-A21D-448C3330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70" y="511147"/>
            <a:ext cx="7717500" cy="478200"/>
          </a:xfrm>
        </p:spPr>
        <p:txBody>
          <a:bodyPr>
            <a:normAutofit fontScale="90000"/>
          </a:bodyPr>
          <a:lstStyle/>
          <a:p>
            <a:r>
              <a:rPr lang="th-TH" dirty="0"/>
              <a:t>หน้าประเภทนิยายที่มาใหม่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C5F05-8A56-4022-82EC-F6B6C270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27" y="1492988"/>
            <a:ext cx="5840819" cy="3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BA95-9FF5-4B80-A475-6B7D3975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หน้านิยายอีบุ</a:t>
            </a:r>
            <a:r>
              <a:rPr lang="th-TH" dirty="0" err="1"/>
              <a:t>๊ก</a:t>
            </a:r>
            <a:r>
              <a:rPr lang="th-TH" dirty="0"/>
              <a:t>ยอดนิยม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10EF3-2CF5-48CD-9ACC-CA8C03C8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42" y="1516912"/>
            <a:ext cx="6086549" cy="34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1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E92B-A90E-4F94-869E-D0C67B9C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08" y="468616"/>
            <a:ext cx="7717500" cy="478200"/>
          </a:xfrm>
        </p:spPr>
        <p:txBody>
          <a:bodyPr>
            <a:normAutofit fontScale="90000"/>
          </a:bodyPr>
          <a:lstStyle/>
          <a:p>
            <a:r>
              <a:rPr lang="th-TH" dirty="0"/>
              <a:t>หน้าหลักของแอดม</a:t>
            </a:r>
            <a:r>
              <a:rPr lang="th-TH" dirty="0" err="1"/>
              <a:t>ิน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B7D4A-EFE5-471C-9E1D-71D17D9E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8" y="1407928"/>
            <a:ext cx="6422064" cy="36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DDE3-7972-49E6-9E99-E674EF33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41" y="518234"/>
            <a:ext cx="7717500" cy="478200"/>
          </a:xfrm>
        </p:spPr>
        <p:txBody>
          <a:bodyPr>
            <a:normAutofit fontScale="90000"/>
          </a:bodyPr>
          <a:lstStyle/>
          <a:p>
            <a:r>
              <a:rPr lang="th-TH" dirty="0"/>
              <a:t>จัดการข้อมูลนิยาย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29D7E-B818-4A0E-A977-12AF668C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7" y="1431851"/>
            <a:ext cx="5897525" cy="33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D190-351E-476A-AE34-87732E65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2577-F7FC-49D6-95C6-4E24A7C9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6" y="1290084"/>
            <a:ext cx="6422065" cy="36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9435-67CA-4D8C-AA51-CE1326E3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91155-3968-409C-93EA-F0B8831E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5" y="131676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B0D0-D030-4638-B3CE-006E1E1E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เพิ่มนิยาย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BC99E-81B1-4DEA-AE90-65955B4A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79" y="1290083"/>
            <a:ext cx="6223591" cy="350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0E0D-FD73-411F-A17E-BA15B763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800" dirty="0"/>
              <a:t>ขอบเขตงาน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1BAE0-75B0-44B1-9FE0-7FB94E5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5" y="1821656"/>
            <a:ext cx="3764100" cy="2928938"/>
          </a:xfrm>
        </p:spPr>
        <p:txBody>
          <a:bodyPr>
            <a:noAutofit/>
          </a:bodyPr>
          <a:lstStyle/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 สามารถสมัครสมาชิกเพื่อล็อกอินเข้าสู่ระบบได้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 สามารถค้นหาข้อมูลนิยายอีบุ๊ก (</a:t>
            </a: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(2.1) ชื่อนิยาย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(2.2) รหัสนิยาย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(2.3) หมวดหมู่นิยาย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(2.4) ชื่อผู้มีผู้แต่ง</a:t>
            </a:r>
            <a:endParaRPr lang="en-US" sz="18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 สามารถดูรายละเอียดหนังสือนิยายอีบุ๊ก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(3.1) ชื่อนิยายอีบุ๊ก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endParaRPr lang="en-US" sz="1800" dirty="0">
              <a:solidFill>
                <a:schemeClr val="tx1">
                  <a:lumMod val="10000"/>
                </a:schemeClr>
              </a:solidFill>
              <a:latin typeface="Dancing Script" panose="020B0604020202020204" charset="0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B3308-DF96-488D-8AB8-88695AF5115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66725" y="1535906"/>
            <a:ext cx="3764100" cy="2990387"/>
          </a:xfrm>
        </p:spPr>
        <p:txBody>
          <a:bodyPr>
            <a:noAutofit/>
          </a:bodyPr>
          <a:lstStyle/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(3.2) รหัสนิยาย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(3.3) รูปหน้าปกนิยายอีบุ๊ก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(3.4) ราคานิยายอีบุ๊ก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(3.5) จานวนหน้า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(3.6) ยอดการซื้อ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(3.7) เรื่องย่อ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(3.8) ตัวอย่างหนังสืออีบุ๊ก (5 หน้า)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(3.9) บทวิจารณ์และการจัดอันดับ </a:t>
            </a:r>
            <a:endParaRPr lang="en-US" sz="18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398D3E-4725-4AF3-AE6B-94775BCCAB8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347125" y="1136012"/>
            <a:ext cx="4639200" cy="478200"/>
          </a:xfrm>
        </p:spPr>
        <p:txBody>
          <a:bodyPr>
            <a:noAutofit/>
          </a:bodyPr>
          <a:lstStyle/>
          <a:p>
            <a:r>
              <a:rPr lang="th-TH" sz="2500" dirty="0">
                <a:latin typeface="Dancing Script" panose="020B0604020202020204" charset="0"/>
              </a:rPr>
              <a:t>ผู้ใช้งานทั่วไป</a:t>
            </a:r>
            <a:endParaRPr lang="en-US" sz="2500" dirty="0">
              <a:latin typeface="Dancing Script" panose="020B0604020202020204" charset="0"/>
            </a:endParaRP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219B267C-37C8-499F-8FFE-207B002E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126" y="1821656"/>
            <a:ext cx="335757" cy="335757"/>
          </a:xfrm>
          <a:prstGeom prst="rect">
            <a:avLst/>
          </a:prstGeom>
        </p:spPr>
      </p:pic>
      <p:grpSp>
        <p:nvGrpSpPr>
          <p:cNvPr id="8" name="Google Shape;16511;p48">
            <a:extLst>
              <a:ext uri="{FF2B5EF4-FFF2-40B4-BE49-F238E27FC236}">
                <a16:creationId xmlns:a16="http://schemas.microsoft.com/office/drawing/2014/main" id="{D0291AE2-4B75-4D77-9B57-16DC4F55A213}"/>
              </a:ext>
            </a:extLst>
          </p:cNvPr>
          <p:cNvGrpSpPr/>
          <p:nvPr/>
        </p:nvGrpSpPr>
        <p:grpSpPr>
          <a:xfrm>
            <a:off x="2854068" y="798575"/>
            <a:ext cx="583939" cy="478228"/>
            <a:chOff x="387325" y="1486800"/>
            <a:chExt cx="1183500" cy="969250"/>
          </a:xfrm>
        </p:grpSpPr>
        <p:sp>
          <p:nvSpPr>
            <p:cNvPr id="9" name="Google Shape;16512;p48">
              <a:extLst>
                <a:ext uri="{FF2B5EF4-FFF2-40B4-BE49-F238E27FC236}">
                  <a16:creationId xmlns:a16="http://schemas.microsoft.com/office/drawing/2014/main" id="{FD060F6D-BE56-457E-B0D3-2898DA780997}"/>
                </a:ext>
              </a:extLst>
            </p:cNvPr>
            <p:cNvSpPr/>
            <p:nvPr/>
          </p:nvSpPr>
          <p:spPr>
            <a:xfrm>
              <a:off x="781225" y="1486800"/>
              <a:ext cx="409025" cy="597850"/>
            </a:xfrm>
            <a:custGeom>
              <a:avLst/>
              <a:gdLst/>
              <a:ahLst/>
              <a:cxnLst/>
              <a:rect l="l" t="t" r="r" b="b"/>
              <a:pathLst>
                <a:path w="16361" h="23914" extrusionOk="0">
                  <a:moveTo>
                    <a:pt x="9682" y="0"/>
                  </a:moveTo>
                  <a:cubicBezTo>
                    <a:pt x="9157" y="0"/>
                    <a:pt x="8662" y="327"/>
                    <a:pt x="8216" y="641"/>
                  </a:cubicBezTo>
                  <a:cubicBezTo>
                    <a:pt x="6324" y="1982"/>
                    <a:pt x="4415" y="3341"/>
                    <a:pt x="2878" y="5073"/>
                  </a:cubicBezTo>
                  <a:cubicBezTo>
                    <a:pt x="1342" y="6805"/>
                    <a:pt x="187" y="8981"/>
                    <a:pt x="107" y="11299"/>
                  </a:cubicBezTo>
                  <a:cubicBezTo>
                    <a:pt x="1" y="14230"/>
                    <a:pt x="1555" y="16512"/>
                    <a:pt x="3251" y="18724"/>
                  </a:cubicBezTo>
                  <a:cubicBezTo>
                    <a:pt x="3894" y="19572"/>
                    <a:pt x="5668" y="23914"/>
                    <a:pt x="7311" y="23914"/>
                  </a:cubicBezTo>
                  <a:cubicBezTo>
                    <a:pt x="7439" y="23914"/>
                    <a:pt x="7566" y="23887"/>
                    <a:pt x="7692" y="23831"/>
                  </a:cubicBezTo>
                  <a:cubicBezTo>
                    <a:pt x="11955" y="21912"/>
                    <a:pt x="15099" y="17711"/>
                    <a:pt x="15730" y="13075"/>
                  </a:cubicBezTo>
                  <a:cubicBezTo>
                    <a:pt x="16361" y="8439"/>
                    <a:pt x="14451" y="3545"/>
                    <a:pt x="10863" y="561"/>
                  </a:cubicBezTo>
                  <a:cubicBezTo>
                    <a:pt x="10579" y="321"/>
                    <a:pt x="10259" y="90"/>
                    <a:pt x="9895" y="19"/>
                  </a:cubicBezTo>
                  <a:cubicBezTo>
                    <a:pt x="9823" y="6"/>
                    <a:pt x="9752" y="0"/>
                    <a:pt x="96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513;p48">
              <a:extLst>
                <a:ext uri="{FF2B5EF4-FFF2-40B4-BE49-F238E27FC236}">
                  <a16:creationId xmlns:a16="http://schemas.microsoft.com/office/drawing/2014/main" id="{C82EABC5-474B-440D-BC36-52EBDDD2F9D0}"/>
                </a:ext>
              </a:extLst>
            </p:cNvPr>
            <p:cNvSpPr/>
            <p:nvPr/>
          </p:nvSpPr>
          <p:spPr>
            <a:xfrm>
              <a:off x="962850" y="1808000"/>
              <a:ext cx="607975" cy="315325"/>
            </a:xfrm>
            <a:custGeom>
              <a:avLst/>
              <a:gdLst/>
              <a:ahLst/>
              <a:cxnLst/>
              <a:rect l="l" t="t" r="r" b="b"/>
              <a:pathLst>
                <a:path w="24319" h="12613" extrusionOk="0">
                  <a:moveTo>
                    <a:pt x="12901" y="0"/>
                  </a:moveTo>
                  <a:cubicBezTo>
                    <a:pt x="12276" y="0"/>
                    <a:pt x="11652" y="43"/>
                    <a:pt x="11032" y="129"/>
                  </a:cubicBezTo>
                  <a:cubicBezTo>
                    <a:pt x="8563" y="493"/>
                    <a:pt x="6245" y="1488"/>
                    <a:pt x="4282" y="3025"/>
                  </a:cubicBezTo>
                  <a:cubicBezTo>
                    <a:pt x="2870" y="4117"/>
                    <a:pt x="1" y="6551"/>
                    <a:pt x="472" y="8593"/>
                  </a:cubicBezTo>
                  <a:cubicBezTo>
                    <a:pt x="1209" y="11731"/>
                    <a:pt x="6753" y="12613"/>
                    <a:pt x="10580" y="12613"/>
                  </a:cubicBezTo>
                  <a:cubicBezTo>
                    <a:pt x="11640" y="12613"/>
                    <a:pt x="12567" y="12545"/>
                    <a:pt x="13226" y="12439"/>
                  </a:cubicBezTo>
                  <a:cubicBezTo>
                    <a:pt x="17684" y="11693"/>
                    <a:pt x="21672" y="9206"/>
                    <a:pt x="24319" y="5529"/>
                  </a:cubicBezTo>
                  <a:cubicBezTo>
                    <a:pt x="21630" y="2071"/>
                    <a:pt x="17269" y="0"/>
                    <a:pt x="12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514;p48">
              <a:extLst>
                <a:ext uri="{FF2B5EF4-FFF2-40B4-BE49-F238E27FC236}">
                  <a16:creationId xmlns:a16="http://schemas.microsoft.com/office/drawing/2014/main" id="{8C7BD2D1-CEF3-4E97-8D09-7558DA03DEDD}"/>
                </a:ext>
              </a:extLst>
            </p:cNvPr>
            <p:cNvSpPr/>
            <p:nvPr/>
          </p:nvSpPr>
          <p:spPr>
            <a:xfrm>
              <a:off x="387325" y="1822725"/>
              <a:ext cx="571775" cy="287600"/>
            </a:xfrm>
            <a:custGeom>
              <a:avLst/>
              <a:gdLst/>
              <a:ahLst/>
              <a:cxnLst/>
              <a:rect l="l" t="t" r="r" b="b"/>
              <a:pathLst>
                <a:path w="22871" h="11504" extrusionOk="0">
                  <a:moveTo>
                    <a:pt x="8396" y="1"/>
                  </a:moveTo>
                  <a:cubicBezTo>
                    <a:pt x="5913" y="1"/>
                    <a:pt x="3414" y="394"/>
                    <a:pt x="995" y="979"/>
                  </a:cubicBezTo>
                  <a:cubicBezTo>
                    <a:pt x="738" y="1041"/>
                    <a:pt x="471" y="1112"/>
                    <a:pt x="285" y="1308"/>
                  </a:cubicBezTo>
                  <a:cubicBezTo>
                    <a:pt x="0" y="1592"/>
                    <a:pt x="9" y="2054"/>
                    <a:pt x="63" y="2462"/>
                  </a:cubicBezTo>
                  <a:cubicBezTo>
                    <a:pt x="462" y="5384"/>
                    <a:pt x="2390" y="7987"/>
                    <a:pt x="4903" y="9532"/>
                  </a:cubicBezTo>
                  <a:cubicBezTo>
                    <a:pt x="7135" y="10909"/>
                    <a:pt x="9797" y="11503"/>
                    <a:pt x="12437" y="11503"/>
                  </a:cubicBezTo>
                  <a:cubicBezTo>
                    <a:pt x="12759" y="11503"/>
                    <a:pt x="13082" y="11495"/>
                    <a:pt x="13403" y="11477"/>
                  </a:cubicBezTo>
                  <a:cubicBezTo>
                    <a:pt x="15677" y="11344"/>
                    <a:pt x="22871" y="10092"/>
                    <a:pt x="21894" y="6708"/>
                  </a:cubicBezTo>
                  <a:cubicBezTo>
                    <a:pt x="20943" y="3413"/>
                    <a:pt x="15854" y="1157"/>
                    <a:pt x="12888" y="482"/>
                  </a:cubicBezTo>
                  <a:cubicBezTo>
                    <a:pt x="11410" y="146"/>
                    <a:pt x="9906" y="1"/>
                    <a:pt x="8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515;p48">
              <a:extLst>
                <a:ext uri="{FF2B5EF4-FFF2-40B4-BE49-F238E27FC236}">
                  <a16:creationId xmlns:a16="http://schemas.microsoft.com/office/drawing/2014/main" id="{63251351-78DD-471F-8404-75F0669C067F}"/>
                </a:ext>
              </a:extLst>
            </p:cNvPr>
            <p:cNvSpPr/>
            <p:nvPr/>
          </p:nvSpPr>
          <p:spPr>
            <a:xfrm>
              <a:off x="612250" y="2004400"/>
              <a:ext cx="425025" cy="434350"/>
            </a:xfrm>
            <a:custGeom>
              <a:avLst/>
              <a:gdLst/>
              <a:ahLst/>
              <a:cxnLst/>
              <a:rect l="l" t="t" r="r" b="b"/>
              <a:pathLst>
                <a:path w="17001" h="17374" extrusionOk="0">
                  <a:moveTo>
                    <a:pt x="14300" y="0"/>
                  </a:moveTo>
                  <a:lnTo>
                    <a:pt x="10872" y="720"/>
                  </a:lnTo>
                  <a:cubicBezTo>
                    <a:pt x="10785" y="717"/>
                    <a:pt x="10698" y="715"/>
                    <a:pt x="10611" y="715"/>
                  </a:cubicBezTo>
                  <a:cubicBezTo>
                    <a:pt x="6324" y="715"/>
                    <a:pt x="2819" y="4136"/>
                    <a:pt x="2106" y="8402"/>
                  </a:cubicBezTo>
                  <a:cubicBezTo>
                    <a:pt x="1715" y="10738"/>
                    <a:pt x="2186" y="13340"/>
                    <a:pt x="898" y="15330"/>
                  </a:cubicBezTo>
                  <a:cubicBezTo>
                    <a:pt x="498" y="15952"/>
                    <a:pt x="1" y="16884"/>
                    <a:pt x="622" y="17266"/>
                  </a:cubicBezTo>
                  <a:cubicBezTo>
                    <a:pt x="761" y="17349"/>
                    <a:pt x="917" y="17374"/>
                    <a:pt x="1078" y="17374"/>
                  </a:cubicBezTo>
                  <a:cubicBezTo>
                    <a:pt x="1174" y="17374"/>
                    <a:pt x="1272" y="17365"/>
                    <a:pt x="1368" y="17355"/>
                  </a:cubicBezTo>
                  <a:cubicBezTo>
                    <a:pt x="3322" y="17186"/>
                    <a:pt x="4974" y="17319"/>
                    <a:pt x="6928" y="17142"/>
                  </a:cubicBezTo>
                  <a:cubicBezTo>
                    <a:pt x="8847" y="16973"/>
                    <a:pt x="11156" y="16467"/>
                    <a:pt x="12755" y="15401"/>
                  </a:cubicBezTo>
                  <a:cubicBezTo>
                    <a:pt x="14957" y="13918"/>
                    <a:pt x="15854" y="11138"/>
                    <a:pt x="16405" y="8544"/>
                  </a:cubicBezTo>
                  <a:cubicBezTo>
                    <a:pt x="16743" y="6999"/>
                    <a:pt x="17000" y="5409"/>
                    <a:pt x="16760" y="3846"/>
                  </a:cubicBezTo>
                  <a:cubicBezTo>
                    <a:pt x="16512" y="2283"/>
                    <a:pt x="15686" y="746"/>
                    <a:pt x="14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516;p48">
              <a:extLst>
                <a:ext uri="{FF2B5EF4-FFF2-40B4-BE49-F238E27FC236}">
                  <a16:creationId xmlns:a16="http://schemas.microsoft.com/office/drawing/2014/main" id="{AE4DD753-B995-4E44-A1A7-A61AE7D42BD5}"/>
                </a:ext>
              </a:extLst>
            </p:cNvPr>
            <p:cNvSpPr/>
            <p:nvPr/>
          </p:nvSpPr>
          <p:spPr>
            <a:xfrm>
              <a:off x="881150" y="2017775"/>
              <a:ext cx="534025" cy="438275"/>
            </a:xfrm>
            <a:custGeom>
              <a:avLst/>
              <a:gdLst/>
              <a:ahLst/>
              <a:cxnLst/>
              <a:rect l="l" t="t" r="r" b="b"/>
              <a:pathLst>
                <a:path w="21361" h="17531" extrusionOk="0">
                  <a:moveTo>
                    <a:pt x="6247" y="1"/>
                  </a:moveTo>
                  <a:cubicBezTo>
                    <a:pt x="5334" y="1"/>
                    <a:pt x="4470" y="154"/>
                    <a:pt x="3704" y="504"/>
                  </a:cubicBezTo>
                  <a:cubicBezTo>
                    <a:pt x="0" y="2210"/>
                    <a:pt x="2878" y="9217"/>
                    <a:pt x="4867" y="11207"/>
                  </a:cubicBezTo>
                  <a:cubicBezTo>
                    <a:pt x="6644" y="12992"/>
                    <a:pt x="9024" y="14005"/>
                    <a:pt x="11342" y="14973"/>
                  </a:cubicBezTo>
                  <a:cubicBezTo>
                    <a:pt x="14282" y="16207"/>
                    <a:pt x="17320" y="17451"/>
                    <a:pt x="20508" y="17531"/>
                  </a:cubicBezTo>
                  <a:cubicBezTo>
                    <a:pt x="21361" y="12726"/>
                    <a:pt x="19620" y="7539"/>
                    <a:pt x="16058" y="4208"/>
                  </a:cubicBezTo>
                  <a:cubicBezTo>
                    <a:pt x="13959" y="2250"/>
                    <a:pt x="9748" y="1"/>
                    <a:pt x="6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517;p48">
              <a:extLst>
                <a:ext uri="{FF2B5EF4-FFF2-40B4-BE49-F238E27FC236}">
                  <a16:creationId xmlns:a16="http://schemas.microsoft.com/office/drawing/2014/main" id="{3006776F-B821-4210-9FDF-15AAD98FF9FC}"/>
                </a:ext>
              </a:extLst>
            </p:cNvPr>
            <p:cNvSpPr/>
            <p:nvPr/>
          </p:nvSpPr>
          <p:spPr>
            <a:xfrm>
              <a:off x="638675" y="1789675"/>
              <a:ext cx="627300" cy="452100"/>
            </a:xfrm>
            <a:custGeom>
              <a:avLst/>
              <a:gdLst/>
              <a:ahLst/>
              <a:cxnLst/>
              <a:rect l="l" t="t" r="r" b="b"/>
              <a:pathLst>
                <a:path w="25092" h="18084" extrusionOk="0">
                  <a:moveTo>
                    <a:pt x="24215" y="9786"/>
                  </a:moveTo>
                  <a:lnTo>
                    <a:pt x="24301" y="9788"/>
                  </a:lnTo>
                  <a:cubicBezTo>
                    <a:pt x="24272" y="9787"/>
                    <a:pt x="24244" y="9787"/>
                    <a:pt x="24215" y="9786"/>
                  </a:cubicBezTo>
                  <a:close/>
                  <a:moveTo>
                    <a:pt x="14522" y="1"/>
                  </a:moveTo>
                  <a:lnTo>
                    <a:pt x="14407" y="5152"/>
                  </a:lnTo>
                  <a:cubicBezTo>
                    <a:pt x="13794" y="3580"/>
                    <a:pt x="13181" y="2026"/>
                    <a:pt x="12568" y="463"/>
                  </a:cubicBezTo>
                  <a:cubicBezTo>
                    <a:pt x="12524" y="2035"/>
                    <a:pt x="12479" y="3607"/>
                    <a:pt x="12435" y="5179"/>
                  </a:cubicBezTo>
                  <a:lnTo>
                    <a:pt x="10143" y="1821"/>
                  </a:lnTo>
                  <a:lnTo>
                    <a:pt x="10143" y="1821"/>
                  </a:lnTo>
                  <a:cubicBezTo>
                    <a:pt x="10188" y="2816"/>
                    <a:pt x="10241" y="3811"/>
                    <a:pt x="10286" y="4806"/>
                  </a:cubicBezTo>
                  <a:cubicBezTo>
                    <a:pt x="10268" y="4406"/>
                    <a:pt x="8065" y="2941"/>
                    <a:pt x="7710" y="2692"/>
                  </a:cubicBezTo>
                  <a:lnTo>
                    <a:pt x="7710" y="2692"/>
                  </a:lnTo>
                  <a:cubicBezTo>
                    <a:pt x="7962" y="3248"/>
                    <a:pt x="7721" y="3423"/>
                    <a:pt x="7307" y="3423"/>
                  </a:cubicBezTo>
                  <a:cubicBezTo>
                    <a:pt x="6669" y="3423"/>
                    <a:pt x="5619" y="3011"/>
                    <a:pt x="5312" y="2941"/>
                  </a:cubicBezTo>
                  <a:cubicBezTo>
                    <a:pt x="3944" y="2639"/>
                    <a:pt x="2550" y="2452"/>
                    <a:pt x="1155" y="2399"/>
                  </a:cubicBezTo>
                  <a:lnTo>
                    <a:pt x="1155" y="2399"/>
                  </a:lnTo>
                  <a:lnTo>
                    <a:pt x="3837" y="3553"/>
                  </a:lnTo>
                  <a:lnTo>
                    <a:pt x="507" y="3909"/>
                  </a:lnTo>
                  <a:cubicBezTo>
                    <a:pt x="1919" y="4157"/>
                    <a:pt x="3278" y="4619"/>
                    <a:pt x="4548" y="5285"/>
                  </a:cubicBezTo>
                  <a:cubicBezTo>
                    <a:pt x="4068" y="5230"/>
                    <a:pt x="3586" y="5202"/>
                    <a:pt x="3105" y="5202"/>
                  </a:cubicBezTo>
                  <a:cubicBezTo>
                    <a:pt x="2125" y="5202"/>
                    <a:pt x="1146" y="5317"/>
                    <a:pt x="187" y="5543"/>
                  </a:cubicBezTo>
                  <a:lnTo>
                    <a:pt x="5347" y="6573"/>
                  </a:lnTo>
                  <a:lnTo>
                    <a:pt x="640" y="7426"/>
                  </a:lnTo>
                  <a:lnTo>
                    <a:pt x="4797" y="8785"/>
                  </a:lnTo>
                  <a:lnTo>
                    <a:pt x="1" y="9051"/>
                  </a:lnTo>
                  <a:lnTo>
                    <a:pt x="4841" y="9984"/>
                  </a:lnTo>
                  <a:lnTo>
                    <a:pt x="1013" y="10641"/>
                  </a:lnTo>
                  <a:lnTo>
                    <a:pt x="1013" y="10641"/>
                  </a:lnTo>
                  <a:lnTo>
                    <a:pt x="6626" y="10437"/>
                  </a:lnTo>
                  <a:lnTo>
                    <a:pt x="3420" y="11875"/>
                  </a:lnTo>
                  <a:lnTo>
                    <a:pt x="8278" y="10517"/>
                  </a:lnTo>
                  <a:lnTo>
                    <a:pt x="8278" y="10517"/>
                  </a:lnTo>
                  <a:cubicBezTo>
                    <a:pt x="6493" y="11396"/>
                    <a:pt x="4992" y="12773"/>
                    <a:pt x="3953" y="14469"/>
                  </a:cubicBezTo>
                  <a:cubicBezTo>
                    <a:pt x="5454" y="13581"/>
                    <a:pt x="7079" y="12924"/>
                    <a:pt x="8767" y="12497"/>
                  </a:cubicBezTo>
                  <a:lnTo>
                    <a:pt x="8767" y="12497"/>
                  </a:lnTo>
                  <a:cubicBezTo>
                    <a:pt x="7479" y="13314"/>
                    <a:pt x="6529" y="14575"/>
                    <a:pt x="6084" y="16041"/>
                  </a:cubicBezTo>
                  <a:lnTo>
                    <a:pt x="6084" y="16041"/>
                  </a:lnTo>
                  <a:lnTo>
                    <a:pt x="10063" y="13536"/>
                  </a:lnTo>
                  <a:lnTo>
                    <a:pt x="10063" y="13536"/>
                  </a:lnTo>
                  <a:cubicBezTo>
                    <a:pt x="9415" y="15055"/>
                    <a:pt x="8767" y="16574"/>
                    <a:pt x="8118" y="18084"/>
                  </a:cubicBezTo>
                  <a:lnTo>
                    <a:pt x="11618" y="14869"/>
                  </a:lnTo>
                  <a:lnTo>
                    <a:pt x="11618" y="14869"/>
                  </a:lnTo>
                  <a:cubicBezTo>
                    <a:pt x="11849" y="15872"/>
                    <a:pt x="11795" y="16920"/>
                    <a:pt x="11467" y="17897"/>
                  </a:cubicBezTo>
                  <a:cubicBezTo>
                    <a:pt x="12444" y="16050"/>
                    <a:pt x="13234" y="14123"/>
                    <a:pt x="13847" y="12124"/>
                  </a:cubicBezTo>
                  <a:lnTo>
                    <a:pt x="14114" y="16716"/>
                  </a:lnTo>
                  <a:cubicBezTo>
                    <a:pt x="14504" y="15428"/>
                    <a:pt x="14895" y="14131"/>
                    <a:pt x="15277" y="12844"/>
                  </a:cubicBezTo>
                  <a:cubicBezTo>
                    <a:pt x="16591" y="14096"/>
                    <a:pt x="17675" y="15561"/>
                    <a:pt x="18492" y="17178"/>
                  </a:cubicBezTo>
                  <a:cubicBezTo>
                    <a:pt x="18323" y="15624"/>
                    <a:pt x="17817" y="14123"/>
                    <a:pt x="17018" y="12781"/>
                  </a:cubicBezTo>
                  <a:lnTo>
                    <a:pt x="17018" y="12781"/>
                  </a:lnTo>
                  <a:cubicBezTo>
                    <a:pt x="18377" y="13527"/>
                    <a:pt x="19540" y="14584"/>
                    <a:pt x="20411" y="15863"/>
                  </a:cubicBezTo>
                  <a:lnTo>
                    <a:pt x="17808" y="11920"/>
                  </a:lnTo>
                  <a:lnTo>
                    <a:pt x="17808" y="11920"/>
                  </a:lnTo>
                  <a:cubicBezTo>
                    <a:pt x="19496" y="12426"/>
                    <a:pt x="21068" y="13252"/>
                    <a:pt x="22436" y="14362"/>
                  </a:cubicBezTo>
                  <a:cubicBezTo>
                    <a:pt x="21636" y="13288"/>
                    <a:pt x="20650" y="12373"/>
                    <a:pt x="19522" y="11645"/>
                  </a:cubicBezTo>
                  <a:lnTo>
                    <a:pt x="19522" y="11645"/>
                  </a:lnTo>
                  <a:lnTo>
                    <a:pt x="25091" y="11689"/>
                  </a:lnTo>
                  <a:lnTo>
                    <a:pt x="19238" y="10330"/>
                  </a:lnTo>
                  <a:cubicBezTo>
                    <a:pt x="20708" y="9961"/>
                    <a:pt x="22205" y="9779"/>
                    <a:pt x="23712" y="9779"/>
                  </a:cubicBezTo>
                  <a:cubicBezTo>
                    <a:pt x="23880" y="9779"/>
                    <a:pt x="24047" y="9781"/>
                    <a:pt x="24215" y="9786"/>
                  </a:cubicBezTo>
                  <a:lnTo>
                    <a:pt x="24215" y="9786"/>
                  </a:lnTo>
                  <a:lnTo>
                    <a:pt x="18785" y="9628"/>
                  </a:lnTo>
                  <a:lnTo>
                    <a:pt x="24319" y="7399"/>
                  </a:lnTo>
                  <a:lnTo>
                    <a:pt x="24319" y="7399"/>
                  </a:lnTo>
                  <a:lnTo>
                    <a:pt x="18359" y="8101"/>
                  </a:lnTo>
                  <a:lnTo>
                    <a:pt x="18359" y="8101"/>
                  </a:lnTo>
                  <a:lnTo>
                    <a:pt x="23812" y="5658"/>
                  </a:lnTo>
                  <a:lnTo>
                    <a:pt x="18199" y="6955"/>
                  </a:lnTo>
                  <a:lnTo>
                    <a:pt x="18199" y="6955"/>
                  </a:lnTo>
                  <a:lnTo>
                    <a:pt x="22764" y="4069"/>
                  </a:lnTo>
                  <a:lnTo>
                    <a:pt x="22764" y="4069"/>
                  </a:lnTo>
                  <a:lnTo>
                    <a:pt x="16458" y="6333"/>
                  </a:lnTo>
                  <a:cubicBezTo>
                    <a:pt x="17746" y="5481"/>
                    <a:pt x="18794" y="4308"/>
                    <a:pt x="19514" y="2941"/>
                  </a:cubicBezTo>
                  <a:lnTo>
                    <a:pt x="19514" y="2941"/>
                  </a:lnTo>
                  <a:lnTo>
                    <a:pt x="15703" y="6067"/>
                  </a:lnTo>
                  <a:cubicBezTo>
                    <a:pt x="15748" y="3980"/>
                    <a:pt x="15348" y="1910"/>
                    <a:pt x="14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6518;p48">
              <a:extLst>
                <a:ext uri="{FF2B5EF4-FFF2-40B4-BE49-F238E27FC236}">
                  <a16:creationId xmlns:a16="http://schemas.microsoft.com/office/drawing/2014/main" id="{B3327B0D-74E0-4D49-8015-1712FEA57A61}"/>
                </a:ext>
              </a:extLst>
            </p:cNvPr>
            <p:cNvGrpSpPr/>
            <p:nvPr/>
          </p:nvGrpSpPr>
          <p:grpSpPr>
            <a:xfrm>
              <a:off x="599150" y="1621021"/>
              <a:ext cx="696112" cy="732236"/>
              <a:chOff x="599150" y="1621021"/>
              <a:chExt cx="696112" cy="732236"/>
            </a:xfrm>
          </p:grpSpPr>
          <p:sp>
            <p:nvSpPr>
              <p:cNvPr id="16" name="Google Shape;16519;p48">
                <a:extLst>
                  <a:ext uri="{FF2B5EF4-FFF2-40B4-BE49-F238E27FC236}">
                    <a16:creationId xmlns:a16="http://schemas.microsoft.com/office/drawing/2014/main" id="{BDCE3010-29FD-41D3-B6F2-1AD0AA53C85C}"/>
                  </a:ext>
                </a:extLst>
              </p:cNvPr>
              <p:cNvSpPr/>
              <p:nvPr/>
            </p:nvSpPr>
            <p:spPr>
              <a:xfrm>
                <a:off x="895453" y="1714670"/>
                <a:ext cx="57300" cy="32442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12977" fill="none" extrusionOk="0">
                    <a:moveTo>
                      <a:pt x="2292" y="12976"/>
                    </a:moveTo>
                    <a:cubicBezTo>
                      <a:pt x="1217" y="8713"/>
                      <a:pt x="444" y="4379"/>
                      <a:pt x="0" y="0"/>
                    </a:cubicBezTo>
                  </a:path>
                </a:pathLst>
              </a:custGeom>
              <a:noFill/>
              <a:ln w="7550" cap="flat" cmpd="sng">
                <a:solidFill>
                  <a:schemeClr val="accent5"/>
                </a:solidFill>
                <a:prstDash val="solid"/>
                <a:miter lim="888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520;p48">
                <a:extLst>
                  <a:ext uri="{FF2B5EF4-FFF2-40B4-BE49-F238E27FC236}">
                    <a16:creationId xmlns:a16="http://schemas.microsoft.com/office/drawing/2014/main" id="{40FBC07F-0BC8-45DD-944B-2C8B604CA0F4}"/>
                  </a:ext>
                </a:extLst>
              </p:cNvPr>
              <p:cNvSpPr/>
              <p:nvPr/>
            </p:nvSpPr>
            <p:spPr>
              <a:xfrm>
                <a:off x="942753" y="1704445"/>
                <a:ext cx="72175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13386" fill="none" extrusionOk="0">
                    <a:moveTo>
                      <a:pt x="0" y="13385"/>
                    </a:moveTo>
                    <a:cubicBezTo>
                      <a:pt x="968" y="8927"/>
                      <a:pt x="1927" y="4459"/>
                      <a:pt x="2887" y="1"/>
                    </a:cubicBezTo>
                  </a:path>
                </a:pathLst>
              </a:custGeom>
              <a:noFill/>
              <a:ln w="7550" cap="flat" cmpd="sng">
                <a:solidFill>
                  <a:schemeClr val="accent5"/>
                </a:solidFill>
                <a:prstDash val="solid"/>
                <a:miter lim="888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521;p48">
                <a:extLst>
                  <a:ext uri="{FF2B5EF4-FFF2-40B4-BE49-F238E27FC236}">
                    <a16:creationId xmlns:a16="http://schemas.microsoft.com/office/drawing/2014/main" id="{E19A5C78-022A-4AA0-8C17-9C0BCC452F34}"/>
                  </a:ext>
                </a:extLst>
              </p:cNvPr>
              <p:cNvSpPr/>
              <p:nvPr/>
            </p:nvSpPr>
            <p:spPr>
              <a:xfrm>
                <a:off x="616700" y="1879231"/>
                <a:ext cx="336200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3448" h="6298" fill="none" extrusionOk="0">
                    <a:moveTo>
                      <a:pt x="13447" y="6297"/>
                    </a:moveTo>
                    <a:cubicBezTo>
                      <a:pt x="8695" y="4832"/>
                      <a:pt x="4166" y="2709"/>
                      <a:pt x="0" y="0"/>
                    </a:cubicBezTo>
                  </a:path>
                </a:pathLst>
              </a:custGeom>
              <a:noFill/>
              <a:ln w="7550" cap="flat" cmpd="sng">
                <a:solidFill>
                  <a:schemeClr val="accent5"/>
                </a:solidFill>
                <a:prstDash val="solid"/>
                <a:miter lim="888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522;p48">
                <a:extLst>
                  <a:ext uri="{FF2B5EF4-FFF2-40B4-BE49-F238E27FC236}">
                    <a16:creationId xmlns:a16="http://schemas.microsoft.com/office/drawing/2014/main" id="{6E912AD9-7857-4D3D-AE5D-AF59ED2D09E8}"/>
                  </a:ext>
                </a:extLst>
              </p:cNvPr>
              <p:cNvSpPr/>
              <p:nvPr/>
            </p:nvSpPr>
            <p:spPr>
              <a:xfrm>
                <a:off x="740600" y="1778299"/>
                <a:ext cx="212300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8492" h="10268" fill="none" extrusionOk="0">
                    <a:moveTo>
                      <a:pt x="8491" y="10267"/>
                    </a:moveTo>
                    <a:cubicBezTo>
                      <a:pt x="6351" y="8811"/>
                      <a:pt x="1146" y="2318"/>
                      <a:pt x="0" y="0"/>
                    </a:cubicBezTo>
                  </a:path>
                </a:pathLst>
              </a:custGeom>
              <a:noFill/>
              <a:ln w="7550" cap="flat" cmpd="sng">
                <a:solidFill>
                  <a:schemeClr val="accent5"/>
                </a:solidFill>
                <a:prstDash val="solid"/>
                <a:miter lim="888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523;p48">
                <a:extLst>
                  <a:ext uri="{FF2B5EF4-FFF2-40B4-BE49-F238E27FC236}">
                    <a16:creationId xmlns:a16="http://schemas.microsoft.com/office/drawing/2014/main" id="{874B89E5-8730-4E27-BE01-3DDA0A9BCB3D}"/>
                  </a:ext>
                </a:extLst>
              </p:cNvPr>
              <p:cNvSpPr/>
              <p:nvPr/>
            </p:nvSpPr>
            <p:spPr>
              <a:xfrm>
                <a:off x="723475" y="1766706"/>
                <a:ext cx="3112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054" extrusionOk="0">
                    <a:moveTo>
                      <a:pt x="681" y="1"/>
                    </a:moveTo>
                    <a:cubicBezTo>
                      <a:pt x="266" y="1"/>
                      <a:pt x="1" y="483"/>
                      <a:pt x="259" y="833"/>
                    </a:cubicBezTo>
                    <a:cubicBezTo>
                      <a:pt x="368" y="984"/>
                      <a:pt x="526" y="1053"/>
                      <a:pt x="683" y="1053"/>
                    </a:cubicBezTo>
                    <a:cubicBezTo>
                      <a:pt x="922" y="1053"/>
                      <a:pt x="1157" y="891"/>
                      <a:pt x="1200" y="611"/>
                    </a:cubicBezTo>
                    <a:cubicBezTo>
                      <a:pt x="1245" y="318"/>
                      <a:pt x="1049" y="52"/>
                      <a:pt x="765" y="7"/>
                    </a:cubicBezTo>
                    <a:cubicBezTo>
                      <a:pt x="736" y="3"/>
                      <a:pt x="708" y="1"/>
                      <a:pt x="6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524;p48">
                <a:extLst>
                  <a:ext uri="{FF2B5EF4-FFF2-40B4-BE49-F238E27FC236}">
                    <a16:creationId xmlns:a16="http://schemas.microsoft.com/office/drawing/2014/main" id="{810791A9-8D79-4A6A-BF83-729C0EB0A227}"/>
                  </a:ext>
                </a:extLst>
              </p:cNvPr>
              <p:cNvSpPr/>
              <p:nvPr/>
            </p:nvSpPr>
            <p:spPr>
              <a:xfrm>
                <a:off x="599150" y="1866131"/>
                <a:ext cx="306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052" extrusionOk="0">
                    <a:moveTo>
                      <a:pt x="702" y="0"/>
                    </a:moveTo>
                    <a:cubicBezTo>
                      <a:pt x="232" y="0"/>
                      <a:pt x="1" y="569"/>
                      <a:pt x="329" y="897"/>
                    </a:cubicBezTo>
                    <a:cubicBezTo>
                      <a:pt x="436" y="1004"/>
                      <a:pt x="567" y="1051"/>
                      <a:pt x="696" y="1051"/>
                    </a:cubicBezTo>
                    <a:cubicBezTo>
                      <a:pt x="966" y="1051"/>
                      <a:pt x="1226" y="843"/>
                      <a:pt x="1226" y="524"/>
                    </a:cubicBezTo>
                    <a:cubicBezTo>
                      <a:pt x="1226" y="240"/>
                      <a:pt x="986" y="0"/>
                      <a:pt x="7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525;p48">
                <a:extLst>
                  <a:ext uri="{FF2B5EF4-FFF2-40B4-BE49-F238E27FC236}">
                    <a16:creationId xmlns:a16="http://schemas.microsoft.com/office/drawing/2014/main" id="{F6F68893-0D16-4CD6-A67A-6C876F2D041D}"/>
                  </a:ext>
                </a:extLst>
              </p:cNvPr>
              <p:cNvSpPr/>
              <p:nvPr/>
            </p:nvSpPr>
            <p:spPr>
              <a:xfrm>
                <a:off x="883787" y="1709866"/>
                <a:ext cx="264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049" extrusionOk="0">
                    <a:moveTo>
                      <a:pt x="533" y="0"/>
                    </a:moveTo>
                    <a:cubicBezTo>
                      <a:pt x="240" y="0"/>
                      <a:pt x="0" y="231"/>
                      <a:pt x="0" y="524"/>
                    </a:cubicBezTo>
                    <a:cubicBezTo>
                      <a:pt x="0" y="809"/>
                      <a:pt x="240" y="1048"/>
                      <a:pt x="533" y="1048"/>
                    </a:cubicBezTo>
                    <a:cubicBezTo>
                      <a:pt x="818" y="1048"/>
                      <a:pt x="1057" y="809"/>
                      <a:pt x="1057" y="524"/>
                    </a:cubicBezTo>
                    <a:cubicBezTo>
                      <a:pt x="1057" y="231"/>
                      <a:pt x="818" y="0"/>
                      <a:pt x="5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526;p48">
                <a:extLst>
                  <a:ext uri="{FF2B5EF4-FFF2-40B4-BE49-F238E27FC236}">
                    <a16:creationId xmlns:a16="http://schemas.microsoft.com/office/drawing/2014/main" id="{42F6DDEA-7DE8-420A-AC1F-1E564BE07584}"/>
                  </a:ext>
                </a:extLst>
              </p:cNvPr>
              <p:cNvSpPr/>
              <p:nvPr/>
            </p:nvSpPr>
            <p:spPr>
              <a:xfrm>
                <a:off x="995718" y="1702657"/>
                <a:ext cx="306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1052" extrusionOk="0">
                    <a:moveTo>
                      <a:pt x="702" y="0"/>
                    </a:moveTo>
                    <a:cubicBezTo>
                      <a:pt x="231" y="0"/>
                      <a:pt x="0" y="569"/>
                      <a:pt x="329" y="897"/>
                    </a:cubicBezTo>
                    <a:cubicBezTo>
                      <a:pt x="435" y="1004"/>
                      <a:pt x="567" y="1052"/>
                      <a:pt x="697" y="1052"/>
                    </a:cubicBezTo>
                    <a:cubicBezTo>
                      <a:pt x="966" y="1052"/>
                      <a:pt x="1226" y="845"/>
                      <a:pt x="1226" y="533"/>
                    </a:cubicBezTo>
                    <a:cubicBezTo>
                      <a:pt x="1226" y="240"/>
                      <a:pt x="995" y="0"/>
                      <a:pt x="7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27;p48">
                <a:extLst>
                  <a:ext uri="{FF2B5EF4-FFF2-40B4-BE49-F238E27FC236}">
                    <a16:creationId xmlns:a16="http://schemas.microsoft.com/office/drawing/2014/main" id="{C81C779B-AAF2-491B-8D93-46F637A2E229}"/>
                  </a:ext>
                </a:extLst>
              </p:cNvPr>
              <p:cNvSpPr/>
              <p:nvPr/>
            </p:nvSpPr>
            <p:spPr>
              <a:xfrm>
                <a:off x="935737" y="1955204"/>
                <a:ext cx="359525" cy="308925"/>
              </a:xfrm>
              <a:custGeom>
                <a:avLst/>
                <a:gdLst/>
                <a:ahLst/>
                <a:cxnLst/>
                <a:rect l="l" t="t" r="r" b="b"/>
                <a:pathLst>
                  <a:path w="14381" h="12357" extrusionOk="0">
                    <a:moveTo>
                      <a:pt x="11065" y="0"/>
                    </a:moveTo>
                    <a:cubicBezTo>
                      <a:pt x="10980" y="0"/>
                      <a:pt x="10895" y="1"/>
                      <a:pt x="10810" y="2"/>
                    </a:cubicBezTo>
                    <a:cubicBezTo>
                      <a:pt x="9602" y="2"/>
                      <a:pt x="8403" y="126"/>
                      <a:pt x="7222" y="348"/>
                    </a:cubicBezTo>
                    <a:cubicBezTo>
                      <a:pt x="4841" y="801"/>
                      <a:pt x="2559" y="1698"/>
                      <a:pt x="489" y="2977"/>
                    </a:cubicBezTo>
                    <a:lnTo>
                      <a:pt x="1" y="3279"/>
                    </a:lnTo>
                    <a:lnTo>
                      <a:pt x="534" y="3510"/>
                    </a:lnTo>
                    <a:cubicBezTo>
                      <a:pt x="1671" y="4008"/>
                      <a:pt x="2772" y="4576"/>
                      <a:pt x="3838" y="5198"/>
                    </a:cubicBezTo>
                    <a:cubicBezTo>
                      <a:pt x="4903" y="5828"/>
                      <a:pt x="5943" y="6512"/>
                      <a:pt x="6928" y="7258"/>
                    </a:cubicBezTo>
                    <a:lnTo>
                      <a:pt x="7666" y="7827"/>
                    </a:lnTo>
                    <a:lnTo>
                      <a:pt x="8385" y="8422"/>
                    </a:lnTo>
                    <a:lnTo>
                      <a:pt x="9096" y="9035"/>
                    </a:lnTo>
                    <a:lnTo>
                      <a:pt x="9779" y="9665"/>
                    </a:lnTo>
                    <a:cubicBezTo>
                      <a:pt x="10694" y="10509"/>
                      <a:pt x="11547" y="11424"/>
                      <a:pt x="12373" y="12356"/>
                    </a:cubicBezTo>
                    <a:cubicBezTo>
                      <a:pt x="11654" y="11335"/>
                      <a:pt x="10854" y="10358"/>
                      <a:pt x="10002" y="9443"/>
                    </a:cubicBezTo>
                    <a:lnTo>
                      <a:pt x="9335" y="8777"/>
                    </a:lnTo>
                    <a:lnTo>
                      <a:pt x="8660" y="8120"/>
                    </a:lnTo>
                    <a:lnTo>
                      <a:pt x="7959" y="7489"/>
                    </a:lnTo>
                    <a:lnTo>
                      <a:pt x="7230" y="6885"/>
                    </a:lnTo>
                    <a:cubicBezTo>
                      <a:pt x="6253" y="6086"/>
                      <a:pt x="5214" y="5358"/>
                      <a:pt x="4140" y="4700"/>
                    </a:cubicBezTo>
                    <a:cubicBezTo>
                      <a:pt x="3221" y="4143"/>
                      <a:pt x="2277" y="3643"/>
                      <a:pt x="1307" y="3196"/>
                    </a:cubicBezTo>
                    <a:lnTo>
                      <a:pt x="1307" y="3196"/>
                    </a:lnTo>
                    <a:cubicBezTo>
                      <a:pt x="2154" y="2697"/>
                      <a:pt x="3038" y="2257"/>
                      <a:pt x="3953" y="1885"/>
                    </a:cubicBezTo>
                    <a:cubicBezTo>
                      <a:pt x="5046" y="1441"/>
                      <a:pt x="6165" y="1077"/>
                      <a:pt x="7310" y="810"/>
                    </a:cubicBezTo>
                    <a:cubicBezTo>
                      <a:pt x="8465" y="544"/>
                      <a:pt x="9637" y="366"/>
                      <a:pt x="10819" y="286"/>
                    </a:cubicBezTo>
                    <a:cubicBezTo>
                      <a:pt x="11339" y="251"/>
                      <a:pt x="11861" y="233"/>
                      <a:pt x="12383" y="233"/>
                    </a:cubicBezTo>
                    <a:cubicBezTo>
                      <a:pt x="13048" y="233"/>
                      <a:pt x="13714" y="262"/>
                      <a:pt x="14380" y="322"/>
                    </a:cubicBezTo>
                    <a:cubicBezTo>
                      <a:pt x="13283" y="107"/>
                      <a:pt x="12171" y="0"/>
                      <a:pt x="11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528;p48">
                <a:extLst>
                  <a:ext uri="{FF2B5EF4-FFF2-40B4-BE49-F238E27FC236}">
                    <a16:creationId xmlns:a16="http://schemas.microsoft.com/office/drawing/2014/main" id="{D5179A5D-341E-47E4-B3E2-71459B43AE0F}"/>
                  </a:ext>
                </a:extLst>
              </p:cNvPr>
              <p:cNvSpPr/>
              <p:nvPr/>
            </p:nvSpPr>
            <p:spPr>
              <a:xfrm>
                <a:off x="781221" y="2025732"/>
                <a:ext cx="186750" cy="3275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13101" extrusionOk="0">
                    <a:moveTo>
                      <a:pt x="7470" y="1"/>
                    </a:moveTo>
                    <a:cubicBezTo>
                      <a:pt x="6253" y="525"/>
                      <a:pt x="5160" y="1324"/>
                      <a:pt x="4281" y="2319"/>
                    </a:cubicBezTo>
                    <a:cubicBezTo>
                      <a:pt x="3384" y="3331"/>
                      <a:pt x="2709" y="4512"/>
                      <a:pt x="2292" y="5791"/>
                    </a:cubicBezTo>
                    <a:cubicBezTo>
                      <a:pt x="2238" y="5951"/>
                      <a:pt x="2194" y="6111"/>
                      <a:pt x="2150" y="6280"/>
                    </a:cubicBezTo>
                    <a:cubicBezTo>
                      <a:pt x="2105" y="6440"/>
                      <a:pt x="2061" y="6609"/>
                      <a:pt x="2025" y="6768"/>
                    </a:cubicBezTo>
                    <a:cubicBezTo>
                      <a:pt x="1963" y="7097"/>
                      <a:pt x="1910" y="7426"/>
                      <a:pt x="1856" y="7754"/>
                    </a:cubicBezTo>
                    <a:cubicBezTo>
                      <a:pt x="1768" y="8411"/>
                      <a:pt x="1706" y="9060"/>
                      <a:pt x="1599" y="9690"/>
                    </a:cubicBezTo>
                    <a:cubicBezTo>
                      <a:pt x="1510" y="10321"/>
                      <a:pt x="1341" y="10943"/>
                      <a:pt x="1102" y="11529"/>
                    </a:cubicBezTo>
                    <a:cubicBezTo>
                      <a:pt x="853" y="12133"/>
                      <a:pt x="480" y="12666"/>
                      <a:pt x="0" y="13101"/>
                    </a:cubicBezTo>
                    <a:cubicBezTo>
                      <a:pt x="578" y="12772"/>
                      <a:pt x="1031" y="12248"/>
                      <a:pt x="1368" y="11662"/>
                    </a:cubicBezTo>
                    <a:cubicBezTo>
                      <a:pt x="1688" y="11076"/>
                      <a:pt x="1928" y="10445"/>
                      <a:pt x="2070" y="9788"/>
                    </a:cubicBezTo>
                    <a:cubicBezTo>
                      <a:pt x="2381" y="8483"/>
                      <a:pt x="2460" y="7177"/>
                      <a:pt x="2878" y="5987"/>
                    </a:cubicBezTo>
                    <a:cubicBezTo>
                      <a:pt x="3269" y="4770"/>
                      <a:pt x="3873" y="3633"/>
                      <a:pt x="4654" y="2630"/>
                    </a:cubicBezTo>
                    <a:cubicBezTo>
                      <a:pt x="5445" y="1608"/>
                      <a:pt x="6395" y="720"/>
                      <a:pt x="74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29;p48">
                <a:extLst>
                  <a:ext uri="{FF2B5EF4-FFF2-40B4-BE49-F238E27FC236}">
                    <a16:creationId xmlns:a16="http://schemas.microsoft.com/office/drawing/2014/main" id="{A7F9DAC0-C923-4CB3-A25C-AA84AEF54426}"/>
                  </a:ext>
                </a:extLst>
              </p:cNvPr>
              <p:cNvSpPr/>
              <p:nvPr/>
            </p:nvSpPr>
            <p:spPr>
              <a:xfrm>
                <a:off x="939550" y="1621021"/>
                <a:ext cx="57525" cy="41922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6769" extrusionOk="0">
                    <a:moveTo>
                      <a:pt x="1883" y="0"/>
                    </a:moveTo>
                    <a:cubicBezTo>
                      <a:pt x="1741" y="124"/>
                      <a:pt x="1608" y="258"/>
                      <a:pt x="1483" y="400"/>
                    </a:cubicBezTo>
                    <a:cubicBezTo>
                      <a:pt x="1359" y="551"/>
                      <a:pt x="1244" y="702"/>
                      <a:pt x="1146" y="853"/>
                    </a:cubicBezTo>
                    <a:cubicBezTo>
                      <a:pt x="942" y="1181"/>
                      <a:pt x="773" y="1528"/>
                      <a:pt x="640" y="1892"/>
                    </a:cubicBezTo>
                    <a:cubicBezTo>
                      <a:pt x="524" y="2247"/>
                      <a:pt x="427" y="2629"/>
                      <a:pt x="373" y="3002"/>
                    </a:cubicBezTo>
                    <a:cubicBezTo>
                      <a:pt x="311" y="3384"/>
                      <a:pt x="284" y="3766"/>
                      <a:pt x="284" y="4148"/>
                    </a:cubicBezTo>
                    <a:cubicBezTo>
                      <a:pt x="284" y="4530"/>
                      <a:pt x="302" y="4912"/>
                      <a:pt x="355" y="5294"/>
                    </a:cubicBezTo>
                    <a:cubicBezTo>
                      <a:pt x="400" y="5675"/>
                      <a:pt x="462" y="6048"/>
                      <a:pt x="542" y="6421"/>
                    </a:cubicBezTo>
                    <a:cubicBezTo>
                      <a:pt x="702" y="7159"/>
                      <a:pt x="906" y="7887"/>
                      <a:pt x="1093" y="8606"/>
                    </a:cubicBezTo>
                    <a:cubicBezTo>
                      <a:pt x="1199" y="8962"/>
                      <a:pt x="1297" y="9317"/>
                      <a:pt x="1377" y="9672"/>
                    </a:cubicBezTo>
                    <a:cubicBezTo>
                      <a:pt x="1466" y="10036"/>
                      <a:pt x="1546" y="10392"/>
                      <a:pt x="1608" y="10747"/>
                    </a:cubicBezTo>
                    <a:cubicBezTo>
                      <a:pt x="1679" y="11111"/>
                      <a:pt x="1732" y="11466"/>
                      <a:pt x="1759" y="11830"/>
                    </a:cubicBezTo>
                    <a:cubicBezTo>
                      <a:pt x="1785" y="12186"/>
                      <a:pt x="1785" y="12550"/>
                      <a:pt x="1768" y="12914"/>
                    </a:cubicBezTo>
                    <a:cubicBezTo>
                      <a:pt x="1732" y="13633"/>
                      <a:pt x="1572" y="14344"/>
                      <a:pt x="1306" y="15019"/>
                    </a:cubicBezTo>
                    <a:cubicBezTo>
                      <a:pt x="1164" y="15356"/>
                      <a:pt x="977" y="15676"/>
                      <a:pt x="764" y="15969"/>
                    </a:cubicBezTo>
                    <a:cubicBezTo>
                      <a:pt x="542" y="16262"/>
                      <a:pt x="284" y="16529"/>
                      <a:pt x="0" y="16769"/>
                    </a:cubicBezTo>
                    <a:cubicBezTo>
                      <a:pt x="160" y="16671"/>
                      <a:pt x="311" y="16564"/>
                      <a:pt x="462" y="16458"/>
                    </a:cubicBezTo>
                    <a:cubicBezTo>
                      <a:pt x="613" y="16342"/>
                      <a:pt x="755" y="16209"/>
                      <a:pt x="888" y="16076"/>
                    </a:cubicBezTo>
                    <a:cubicBezTo>
                      <a:pt x="1146" y="15800"/>
                      <a:pt x="1377" y="15481"/>
                      <a:pt x="1563" y="15152"/>
                    </a:cubicBezTo>
                    <a:cubicBezTo>
                      <a:pt x="1741" y="14806"/>
                      <a:pt x="1892" y="14450"/>
                      <a:pt x="2007" y="14086"/>
                    </a:cubicBezTo>
                    <a:cubicBezTo>
                      <a:pt x="2114" y="13713"/>
                      <a:pt x="2194" y="13340"/>
                      <a:pt x="2238" y="12958"/>
                    </a:cubicBezTo>
                    <a:cubicBezTo>
                      <a:pt x="2283" y="12568"/>
                      <a:pt x="2301" y="12186"/>
                      <a:pt x="2292" y="11804"/>
                    </a:cubicBezTo>
                    <a:cubicBezTo>
                      <a:pt x="2274" y="11413"/>
                      <a:pt x="2229" y="11031"/>
                      <a:pt x="2176" y="10658"/>
                    </a:cubicBezTo>
                    <a:cubicBezTo>
                      <a:pt x="2052" y="9912"/>
                      <a:pt x="1883" y="9175"/>
                      <a:pt x="1679" y="8447"/>
                    </a:cubicBezTo>
                    <a:cubicBezTo>
                      <a:pt x="1483" y="7727"/>
                      <a:pt x="1279" y="7008"/>
                      <a:pt x="1102" y="6297"/>
                    </a:cubicBezTo>
                    <a:cubicBezTo>
                      <a:pt x="1022" y="5933"/>
                      <a:pt x="933" y="5578"/>
                      <a:pt x="879" y="5222"/>
                    </a:cubicBezTo>
                    <a:cubicBezTo>
                      <a:pt x="826" y="4858"/>
                      <a:pt x="782" y="4503"/>
                      <a:pt x="764" y="4139"/>
                    </a:cubicBezTo>
                    <a:cubicBezTo>
                      <a:pt x="711" y="3411"/>
                      <a:pt x="773" y="2682"/>
                      <a:pt x="933" y="1972"/>
                    </a:cubicBezTo>
                    <a:cubicBezTo>
                      <a:pt x="1013" y="1617"/>
                      <a:pt x="1137" y="1270"/>
                      <a:pt x="1288" y="942"/>
                    </a:cubicBezTo>
                    <a:cubicBezTo>
                      <a:pt x="1368" y="773"/>
                      <a:pt x="1457" y="613"/>
                      <a:pt x="1554" y="462"/>
                    </a:cubicBezTo>
                    <a:cubicBezTo>
                      <a:pt x="1652" y="302"/>
                      <a:pt x="1759" y="151"/>
                      <a:pt x="18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530;p48">
                <a:extLst>
                  <a:ext uri="{FF2B5EF4-FFF2-40B4-BE49-F238E27FC236}">
                    <a16:creationId xmlns:a16="http://schemas.microsoft.com/office/drawing/2014/main" id="{6939FA81-620D-442E-BB47-5E013D2DDB6C}"/>
                  </a:ext>
                </a:extLst>
              </p:cNvPr>
              <p:cNvSpPr/>
              <p:nvPr/>
            </p:nvSpPr>
            <p:spPr>
              <a:xfrm>
                <a:off x="609112" y="1970743"/>
                <a:ext cx="3337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13350" h="2723" extrusionOk="0">
                    <a:moveTo>
                      <a:pt x="3047" y="0"/>
                    </a:moveTo>
                    <a:cubicBezTo>
                      <a:pt x="2026" y="0"/>
                      <a:pt x="1007" y="91"/>
                      <a:pt x="1" y="271"/>
                    </a:cubicBezTo>
                    <a:cubicBezTo>
                      <a:pt x="1147" y="316"/>
                      <a:pt x="2283" y="378"/>
                      <a:pt x="3411" y="485"/>
                    </a:cubicBezTo>
                    <a:cubicBezTo>
                      <a:pt x="4539" y="600"/>
                      <a:pt x="5667" y="751"/>
                      <a:pt x="6778" y="955"/>
                    </a:cubicBezTo>
                    <a:cubicBezTo>
                      <a:pt x="7888" y="1151"/>
                      <a:pt x="8989" y="1417"/>
                      <a:pt x="10082" y="1710"/>
                    </a:cubicBezTo>
                    <a:cubicBezTo>
                      <a:pt x="11174" y="2003"/>
                      <a:pt x="12258" y="2359"/>
                      <a:pt x="13350" y="2723"/>
                    </a:cubicBezTo>
                    <a:cubicBezTo>
                      <a:pt x="12355" y="2128"/>
                      <a:pt x="11316" y="1639"/>
                      <a:pt x="10233" y="1257"/>
                    </a:cubicBezTo>
                    <a:cubicBezTo>
                      <a:pt x="8048" y="467"/>
                      <a:pt x="5756" y="49"/>
                      <a:pt x="3447" y="5"/>
                    </a:cubicBezTo>
                    <a:cubicBezTo>
                      <a:pt x="3314" y="2"/>
                      <a:pt x="3180" y="0"/>
                      <a:pt x="30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4629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36F3-7FB8-4901-B0CB-4471BA59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64" y="539500"/>
            <a:ext cx="7717500" cy="478200"/>
          </a:xfrm>
        </p:spPr>
        <p:txBody>
          <a:bodyPr>
            <a:normAutofit fontScale="90000"/>
          </a:bodyPr>
          <a:lstStyle/>
          <a:p>
            <a:r>
              <a:rPr lang="th-TH" dirty="0"/>
              <a:t>แก้ไข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9C670-0595-4552-AA01-B746525F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63" y="1368056"/>
            <a:ext cx="59605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3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AC3C-DF7C-4155-8545-6D05C8EE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132DF-95A7-4488-A3C8-CA188E06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57" y="1417676"/>
            <a:ext cx="5999413" cy="33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54D-270A-4B58-8054-ED1D6FC6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3200" dirty="0">
                <a:latin typeface="Dancing Script" panose="020B0604020202020204" charset="0"/>
              </a:rPr>
              <a:t>สมาชิก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91BAE50-95DF-482E-A881-6BD7A112B5FB}"/>
              </a:ext>
            </a:extLst>
          </p:cNvPr>
          <p:cNvSpPr txBox="1">
            <a:spLocks/>
          </p:cNvSpPr>
          <p:nvPr/>
        </p:nvSpPr>
        <p:spPr>
          <a:xfrm>
            <a:off x="713225" y="1761099"/>
            <a:ext cx="3764100" cy="299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Questrial"/>
              <a:buNone/>
              <a:defRPr sz="15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estrial"/>
              <a:buNone/>
              <a:defRPr sz="1400" b="0" i="0" u="none" strike="noStrike" cap="none">
                <a:solidFill>
                  <a:schemeClr val="accent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 สามารถล็อกอินเข้าสู่ระบบ และ ล็อคเอ้าท์ออกจากระบบได้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 สามารถดูโปรไฟล์และแก้ไขข้อมูลส่วนตัวบางอย่างได้ เช่น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(2.1) ชื่อผู้ใช้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(2.2) ชื่อจริง (แก้ไขได้)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(2.3) นามสกุล (แก้ไขได้)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(2.4) วันเดือนปีเกิด</a:t>
            </a:r>
          </a:p>
          <a:p>
            <a:pPr>
              <a:lnSpc>
                <a:spcPct val="100000"/>
              </a:lnSpc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(2.5) รูปโปรไฟล์ (แก้ไขได้)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95367FE-8F37-44A8-ACF0-02AE292CA1E6}"/>
              </a:ext>
            </a:extLst>
          </p:cNvPr>
          <p:cNvSpPr txBox="1">
            <a:spLocks/>
          </p:cNvSpPr>
          <p:nvPr/>
        </p:nvSpPr>
        <p:spPr>
          <a:xfrm>
            <a:off x="4952375" y="1503942"/>
            <a:ext cx="3764100" cy="311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2800" b="0" i="0" u="none" strike="noStrike" cap="none">
                <a:solidFill>
                  <a:schemeClr val="accent5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Dancing Script"/>
              <a:buNone/>
              <a:defRPr sz="3200" b="0" i="0" u="none" strike="noStrike" cap="none">
                <a:solidFill>
                  <a:schemeClr val="accent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 สามารถดูประวัติการซื้อนิยายอีบุ๊ก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(3.1) ชื่อเรื่อง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(3.2) รหัสนิยาย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(3.3) ราคา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(3.4) วันเดือนปีที่ซื้อ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(4) สามารถค้นหาข้อมูลนิยายอีบุ๊ก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(4.1) ชื่อนิยาย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(4.2) รหัสนิยาย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(4.3) หมวดหมู่นิยาย </a:t>
            </a:r>
          </a:p>
          <a:p>
            <a:pPr>
              <a:lnSpc>
                <a:spcPct val="100000"/>
              </a:lnSpc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(4.4) ชื่อผู้มีผู้แต่ง </a:t>
            </a:r>
            <a:endParaRPr lang="en-US" sz="18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593608DD-B582-438B-A955-0016A7C6E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1584" y="2101092"/>
            <a:ext cx="300037" cy="300037"/>
          </a:xfrm>
          <a:prstGeom prst="rect">
            <a:avLst/>
          </a:prstGeom>
        </p:spPr>
      </p:pic>
      <p:grpSp>
        <p:nvGrpSpPr>
          <p:cNvPr id="22" name="Google Shape;16531;p48">
            <a:extLst>
              <a:ext uri="{FF2B5EF4-FFF2-40B4-BE49-F238E27FC236}">
                <a16:creationId xmlns:a16="http://schemas.microsoft.com/office/drawing/2014/main" id="{30254238-B684-42C6-8C45-664A683EE17E}"/>
              </a:ext>
            </a:extLst>
          </p:cNvPr>
          <p:cNvGrpSpPr/>
          <p:nvPr/>
        </p:nvGrpSpPr>
        <p:grpSpPr>
          <a:xfrm>
            <a:off x="2958438" y="844932"/>
            <a:ext cx="583939" cy="478228"/>
            <a:chOff x="4280031" y="1221169"/>
            <a:chExt cx="583939" cy="478228"/>
          </a:xfrm>
        </p:grpSpPr>
        <p:grpSp>
          <p:nvGrpSpPr>
            <p:cNvPr id="23" name="Google Shape;16532;p48">
              <a:extLst>
                <a:ext uri="{FF2B5EF4-FFF2-40B4-BE49-F238E27FC236}">
                  <a16:creationId xmlns:a16="http://schemas.microsoft.com/office/drawing/2014/main" id="{5E3C60E2-AFB5-4DF2-9419-6FB7E5F9FF76}"/>
                </a:ext>
              </a:extLst>
            </p:cNvPr>
            <p:cNvGrpSpPr/>
            <p:nvPr/>
          </p:nvGrpSpPr>
          <p:grpSpPr>
            <a:xfrm>
              <a:off x="4280031" y="1221169"/>
              <a:ext cx="583939" cy="478228"/>
              <a:chOff x="387325" y="1486800"/>
              <a:chExt cx="1183500" cy="969250"/>
            </a:xfrm>
          </p:grpSpPr>
          <p:sp>
            <p:nvSpPr>
              <p:cNvPr id="25" name="Google Shape;16533;p48">
                <a:extLst>
                  <a:ext uri="{FF2B5EF4-FFF2-40B4-BE49-F238E27FC236}">
                    <a16:creationId xmlns:a16="http://schemas.microsoft.com/office/drawing/2014/main" id="{CF8B50B9-4DC9-4B4E-A5B6-D8BEB85E5E2A}"/>
                  </a:ext>
                </a:extLst>
              </p:cNvPr>
              <p:cNvSpPr/>
              <p:nvPr/>
            </p:nvSpPr>
            <p:spPr>
              <a:xfrm>
                <a:off x="781225" y="1486800"/>
                <a:ext cx="409025" cy="597850"/>
              </a:xfrm>
              <a:custGeom>
                <a:avLst/>
                <a:gdLst/>
                <a:ahLst/>
                <a:cxnLst/>
                <a:rect l="l" t="t" r="r" b="b"/>
                <a:pathLst>
                  <a:path w="16361" h="23914" extrusionOk="0">
                    <a:moveTo>
                      <a:pt x="9682" y="0"/>
                    </a:moveTo>
                    <a:cubicBezTo>
                      <a:pt x="9157" y="0"/>
                      <a:pt x="8662" y="327"/>
                      <a:pt x="8216" y="641"/>
                    </a:cubicBezTo>
                    <a:cubicBezTo>
                      <a:pt x="6324" y="1982"/>
                      <a:pt x="4415" y="3341"/>
                      <a:pt x="2878" y="5073"/>
                    </a:cubicBezTo>
                    <a:cubicBezTo>
                      <a:pt x="1342" y="6805"/>
                      <a:pt x="187" y="8981"/>
                      <a:pt x="107" y="11299"/>
                    </a:cubicBezTo>
                    <a:cubicBezTo>
                      <a:pt x="1" y="14230"/>
                      <a:pt x="1555" y="16512"/>
                      <a:pt x="3251" y="18724"/>
                    </a:cubicBezTo>
                    <a:cubicBezTo>
                      <a:pt x="3894" y="19572"/>
                      <a:pt x="5668" y="23914"/>
                      <a:pt x="7311" y="23914"/>
                    </a:cubicBezTo>
                    <a:cubicBezTo>
                      <a:pt x="7439" y="23914"/>
                      <a:pt x="7566" y="23887"/>
                      <a:pt x="7692" y="23831"/>
                    </a:cubicBezTo>
                    <a:cubicBezTo>
                      <a:pt x="11955" y="21912"/>
                      <a:pt x="15099" y="17711"/>
                      <a:pt x="15730" y="13075"/>
                    </a:cubicBezTo>
                    <a:cubicBezTo>
                      <a:pt x="16361" y="8439"/>
                      <a:pt x="14451" y="3545"/>
                      <a:pt x="10863" y="561"/>
                    </a:cubicBezTo>
                    <a:cubicBezTo>
                      <a:pt x="10579" y="321"/>
                      <a:pt x="10259" y="90"/>
                      <a:pt x="9895" y="19"/>
                    </a:cubicBezTo>
                    <a:cubicBezTo>
                      <a:pt x="9823" y="6"/>
                      <a:pt x="9752" y="0"/>
                      <a:pt x="96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34;p48">
                <a:extLst>
                  <a:ext uri="{FF2B5EF4-FFF2-40B4-BE49-F238E27FC236}">
                    <a16:creationId xmlns:a16="http://schemas.microsoft.com/office/drawing/2014/main" id="{38935F07-178E-4A7B-8A7F-94683720647F}"/>
                  </a:ext>
                </a:extLst>
              </p:cNvPr>
              <p:cNvSpPr/>
              <p:nvPr/>
            </p:nvSpPr>
            <p:spPr>
              <a:xfrm>
                <a:off x="962850" y="1808000"/>
                <a:ext cx="607975" cy="315325"/>
              </a:xfrm>
              <a:custGeom>
                <a:avLst/>
                <a:gdLst/>
                <a:ahLst/>
                <a:cxnLst/>
                <a:rect l="l" t="t" r="r" b="b"/>
                <a:pathLst>
                  <a:path w="24319" h="12613" extrusionOk="0">
                    <a:moveTo>
                      <a:pt x="12901" y="0"/>
                    </a:moveTo>
                    <a:cubicBezTo>
                      <a:pt x="12276" y="0"/>
                      <a:pt x="11652" y="43"/>
                      <a:pt x="11032" y="129"/>
                    </a:cubicBezTo>
                    <a:cubicBezTo>
                      <a:pt x="8563" y="493"/>
                      <a:pt x="6245" y="1488"/>
                      <a:pt x="4282" y="3025"/>
                    </a:cubicBezTo>
                    <a:cubicBezTo>
                      <a:pt x="2870" y="4117"/>
                      <a:pt x="1" y="6551"/>
                      <a:pt x="472" y="8593"/>
                    </a:cubicBezTo>
                    <a:cubicBezTo>
                      <a:pt x="1209" y="11731"/>
                      <a:pt x="6753" y="12613"/>
                      <a:pt x="10580" y="12613"/>
                    </a:cubicBezTo>
                    <a:cubicBezTo>
                      <a:pt x="11640" y="12613"/>
                      <a:pt x="12567" y="12545"/>
                      <a:pt x="13226" y="12439"/>
                    </a:cubicBezTo>
                    <a:cubicBezTo>
                      <a:pt x="17684" y="11693"/>
                      <a:pt x="21672" y="9206"/>
                      <a:pt x="24319" y="5529"/>
                    </a:cubicBezTo>
                    <a:cubicBezTo>
                      <a:pt x="21630" y="2071"/>
                      <a:pt x="17269" y="0"/>
                      <a:pt x="129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535;p48">
                <a:extLst>
                  <a:ext uri="{FF2B5EF4-FFF2-40B4-BE49-F238E27FC236}">
                    <a16:creationId xmlns:a16="http://schemas.microsoft.com/office/drawing/2014/main" id="{CC9A4712-2C0C-4E3A-B57B-CB299ADF762E}"/>
                  </a:ext>
                </a:extLst>
              </p:cNvPr>
              <p:cNvSpPr/>
              <p:nvPr/>
            </p:nvSpPr>
            <p:spPr>
              <a:xfrm>
                <a:off x="387325" y="1822725"/>
                <a:ext cx="571775" cy="287600"/>
              </a:xfrm>
              <a:custGeom>
                <a:avLst/>
                <a:gdLst/>
                <a:ahLst/>
                <a:cxnLst/>
                <a:rect l="l" t="t" r="r" b="b"/>
                <a:pathLst>
                  <a:path w="22871" h="11504" extrusionOk="0">
                    <a:moveTo>
                      <a:pt x="8396" y="1"/>
                    </a:moveTo>
                    <a:cubicBezTo>
                      <a:pt x="5913" y="1"/>
                      <a:pt x="3414" y="394"/>
                      <a:pt x="995" y="979"/>
                    </a:cubicBezTo>
                    <a:cubicBezTo>
                      <a:pt x="738" y="1041"/>
                      <a:pt x="471" y="1112"/>
                      <a:pt x="285" y="1308"/>
                    </a:cubicBezTo>
                    <a:cubicBezTo>
                      <a:pt x="0" y="1592"/>
                      <a:pt x="9" y="2054"/>
                      <a:pt x="63" y="2462"/>
                    </a:cubicBezTo>
                    <a:cubicBezTo>
                      <a:pt x="462" y="5384"/>
                      <a:pt x="2390" y="7987"/>
                      <a:pt x="4903" y="9532"/>
                    </a:cubicBezTo>
                    <a:cubicBezTo>
                      <a:pt x="7135" y="10909"/>
                      <a:pt x="9797" y="11503"/>
                      <a:pt x="12437" y="11503"/>
                    </a:cubicBezTo>
                    <a:cubicBezTo>
                      <a:pt x="12759" y="11503"/>
                      <a:pt x="13082" y="11495"/>
                      <a:pt x="13403" y="11477"/>
                    </a:cubicBezTo>
                    <a:cubicBezTo>
                      <a:pt x="15677" y="11344"/>
                      <a:pt x="22871" y="10092"/>
                      <a:pt x="21894" y="6708"/>
                    </a:cubicBezTo>
                    <a:cubicBezTo>
                      <a:pt x="20943" y="3413"/>
                      <a:pt x="15854" y="1157"/>
                      <a:pt x="12888" y="482"/>
                    </a:cubicBezTo>
                    <a:cubicBezTo>
                      <a:pt x="11410" y="146"/>
                      <a:pt x="9906" y="1"/>
                      <a:pt x="8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536;p48">
                <a:extLst>
                  <a:ext uri="{FF2B5EF4-FFF2-40B4-BE49-F238E27FC236}">
                    <a16:creationId xmlns:a16="http://schemas.microsoft.com/office/drawing/2014/main" id="{4762FB73-ADA9-431B-9C8F-713D55C059DF}"/>
                  </a:ext>
                </a:extLst>
              </p:cNvPr>
              <p:cNvSpPr/>
              <p:nvPr/>
            </p:nvSpPr>
            <p:spPr>
              <a:xfrm>
                <a:off x="612250" y="2004400"/>
                <a:ext cx="425025" cy="434350"/>
              </a:xfrm>
              <a:custGeom>
                <a:avLst/>
                <a:gdLst/>
                <a:ahLst/>
                <a:cxnLst/>
                <a:rect l="l" t="t" r="r" b="b"/>
                <a:pathLst>
                  <a:path w="17001" h="17374" extrusionOk="0">
                    <a:moveTo>
                      <a:pt x="14300" y="0"/>
                    </a:moveTo>
                    <a:lnTo>
                      <a:pt x="10872" y="720"/>
                    </a:lnTo>
                    <a:cubicBezTo>
                      <a:pt x="10785" y="717"/>
                      <a:pt x="10698" y="715"/>
                      <a:pt x="10611" y="715"/>
                    </a:cubicBezTo>
                    <a:cubicBezTo>
                      <a:pt x="6324" y="715"/>
                      <a:pt x="2819" y="4136"/>
                      <a:pt x="2106" y="8402"/>
                    </a:cubicBezTo>
                    <a:cubicBezTo>
                      <a:pt x="1715" y="10738"/>
                      <a:pt x="2186" y="13340"/>
                      <a:pt x="898" y="15330"/>
                    </a:cubicBezTo>
                    <a:cubicBezTo>
                      <a:pt x="498" y="15952"/>
                      <a:pt x="1" y="16884"/>
                      <a:pt x="622" y="17266"/>
                    </a:cubicBezTo>
                    <a:cubicBezTo>
                      <a:pt x="761" y="17349"/>
                      <a:pt x="917" y="17374"/>
                      <a:pt x="1078" y="17374"/>
                    </a:cubicBezTo>
                    <a:cubicBezTo>
                      <a:pt x="1174" y="17374"/>
                      <a:pt x="1272" y="17365"/>
                      <a:pt x="1368" y="17355"/>
                    </a:cubicBezTo>
                    <a:cubicBezTo>
                      <a:pt x="3322" y="17186"/>
                      <a:pt x="4974" y="17319"/>
                      <a:pt x="6928" y="17142"/>
                    </a:cubicBezTo>
                    <a:cubicBezTo>
                      <a:pt x="8847" y="16973"/>
                      <a:pt x="11156" y="16467"/>
                      <a:pt x="12755" y="15401"/>
                    </a:cubicBezTo>
                    <a:cubicBezTo>
                      <a:pt x="14957" y="13918"/>
                      <a:pt x="15854" y="11138"/>
                      <a:pt x="16405" y="8544"/>
                    </a:cubicBezTo>
                    <a:cubicBezTo>
                      <a:pt x="16743" y="6999"/>
                      <a:pt x="17000" y="5409"/>
                      <a:pt x="16760" y="3846"/>
                    </a:cubicBezTo>
                    <a:cubicBezTo>
                      <a:pt x="16512" y="2283"/>
                      <a:pt x="15686" y="746"/>
                      <a:pt x="143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537;p48">
                <a:extLst>
                  <a:ext uri="{FF2B5EF4-FFF2-40B4-BE49-F238E27FC236}">
                    <a16:creationId xmlns:a16="http://schemas.microsoft.com/office/drawing/2014/main" id="{C305985B-D2CF-4E13-957E-D33B2551AC62}"/>
                  </a:ext>
                </a:extLst>
              </p:cNvPr>
              <p:cNvSpPr/>
              <p:nvPr/>
            </p:nvSpPr>
            <p:spPr>
              <a:xfrm>
                <a:off x="881150" y="2017775"/>
                <a:ext cx="534025" cy="438275"/>
              </a:xfrm>
              <a:custGeom>
                <a:avLst/>
                <a:gdLst/>
                <a:ahLst/>
                <a:cxnLst/>
                <a:rect l="l" t="t" r="r" b="b"/>
                <a:pathLst>
                  <a:path w="21361" h="17531" extrusionOk="0">
                    <a:moveTo>
                      <a:pt x="6247" y="1"/>
                    </a:moveTo>
                    <a:cubicBezTo>
                      <a:pt x="5334" y="1"/>
                      <a:pt x="4470" y="154"/>
                      <a:pt x="3704" y="504"/>
                    </a:cubicBezTo>
                    <a:cubicBezTo>
                      <a:pt x="0" y="2210"/>
                      <a:pt x="2878" y="9217"/>
                      <a:pt x="4867" y="11207"/>
                    </a:cubicBezTo>
                    <a:cubicBezTo>
                      <a:pt x="6644" y="12992"/>
                      <a:pt x="9024" y="14005"/>
                      <a:pt x="11342" y="14973"/>
                    </a:cubicBezTo>
                    <a:cubicBezTo>
                      <a:pt x="14282" y="16207"/>
                      <a:pt x="17320" y="17451"/>
                      <a:pt x="20508" y="17531"/>
                    </a:cubicBezTo>
                    <a:cubicBezTo>
                      <a:pt x="21361" y="12726"/>
                      <a:pt x="19620" y="7539"/>
                      <a:pt x="16058" y="4208"/>
                    </a:cubicBezTo>
                    <a:cubicBezTo>
                      <a:pt x="13959" y="2250"/>
                      <a:pt x="9748" y="1"/>
                      <a:pt x="62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538;p48">
                <a:extLst>
                  <a:ext uri="{FF2B5EF4-FFF2-40B4-BE49-F238E27FC236}">
                    <a16:creationId xmlns:a16="http://schemas.microsoft.com/office/drawing/2014/main" id="{6FF4D3F1-F68D-4544-BB68-139924506FB8}"/>
                  </a:ext>
                </a:extLst>
              </p:cNvPr>
              <p:cNvSpPr/>
              <p:nvPr/>
            </p:nvSpPr>
            <p:spPr>
              <a:xfrm>
                <a:off x="638675" y="1789675"/>
                <a:ext cx="627300" cy="452100"/>
              </a:xfrm>
              <a:custGeom>
                <a:avLst/>
                <a:gdLst/>
                <a:ahLst/>
                <a:cxnLst/>
                <a:rect l="l" t="t" r="r" b="b"/>
                <a:pathLst>
                  <a:path w="25092" h="18084" extrusionOk="0">
                    <a:moveTo>
                      <a:pt x="24215" y="9786"/>
                    </a:moveTo>
                    <a:lnTo>
                      <a:pt x="24301" y="9788"/>
                    </a:lnTo>
                    <a:cubicBezTo>
                      <a:pt x="24272" y="9787"/>
                      <a:pt x="24244" y="9787"/>
                      <a:pt x="24215" y="9786"/>
                    </a:cubicBezTo>
                    <a:close/>
                    <a:moveTo>
                      <a:pt x="14522" y="1"/>
                    </a:moveTo>
                    <a:lnTo>
                      <a:pt x="14407" y="5152"/>
                    </a:lnTo>
                    <a:cubicBezTo>
                      <a:pt x="13794" y="3580"/>
                      <a:pt x="13181" y="2026"/>
                      <a:pt x="12568" y="463"/>
                    </a:cubicBezTo>
                    <a:cubicBezTo>
                      <a:pt x="12524" y="2035"/>
                      <a:pt x="12479" y="3607"/>
                      <a:pt x="12435" y="5179"/>
                    </a:cubicBezTo>
                    <a:lnTo>
                      <a:pt x="10143" y="1821"/>
                    </a:lnTo>
                    <a:lnTo>
                      <a:pt x="10143" y="1821"/>
                    </a:lnTo>
                    <a:cubicBezTo>
                      <a:pt x="10188" y="2816"/>
                      <a:pt x="10241" y="3811"/>
                      <a:pt x="10286" y="4806"/>
                    </a:cubicBezTo>
                    <a:cubicBezTo>
                      <a:pt x="10268" y="4406"/>
                      <a:pt x="8065" y="2941"/>
                      <a:pt x="7710" y="2692"/>
                    </a:cubicBezTo>
                    <a:lnTo>
                      <a:pt x="7710" y="2692"/>
                    </a:lnTo>
                    <a:cubicBezTo>
                      <a:pt x="7962" y="3248"/>
                      <a:pt x="7721" y="3423"/>
                      <a:pt x="7307" y="3423"/>
                    </a:cubicBezTo>
                    <a:cubicBezTo>
                      <a:pt x="6669" y="3423"/>
                      <a:pt x="5619" y="3011"/>
                      <a:pt x="5312" y="2941"/>
                    </a:cubicBezTo>
                    <a:cubicBezTo>
                      <a:pt x="3944" y="2639"/>
                      <a:pt x="2550" y="2452"/>
                      <a:pt x="1155" y="2399"/>
                    </a:cubicBezTo>
                    <a:lnTo>
                      <a:pt x="1155" y="2399"/>
                    </a:lnTo>
                    <a:lnTo>
                      <a:pt x="3837" y="3553"/>
                    </a:lnTo>
                    <a:lnTo>
                      <a:pt x="507" y="3909"/>
                    </a:lnTo>
                    <a:cubicBezTo>
                      <a:pt x="1919" y="4157"/>
                      <a:pt x="3278" y="4619"/>
                      <a:pt x="4548" y="5285"/>
                    </a:cubicBezTo>
                    <a:cubicBezTo>
                      <a:pt x="4068" y="5230"/>
                      <a:pt x="3586" y="5202"/>
                      <a:pt x="3105" y="5202"/>
                    </a:cubicBezTo>
                    <a:cubicBezTo>
                      <a:pt x="2125" y="5202"/>
                      <a:pt x="1146" y="5317"/>
                      <a:pt x="187" y="5543"/>
                    </a:cubicBezTo>
                    <a:lnTo>
                      <a:pt x="5347" y="6573"/>
                    </a:lnTo>
                    <a:lnTo>
                      <a:pt x="640" y="7426"/>
                    </a:lnTo>
                    <a:lnTo>
                      <a:pt x="4797" y="8785"/>
                    </a:lnTo>
                    <a:lnTo>
                      <a:pt x="1" y="9051"/>
                    </a:lnTo>
                    <a:lnTo>
                      <a:pt x="4841" y="9984"/>
                    </a:lnTo>
                    <a:lnTo>
                      <a:pt x="1013" y="10641"/>
                    </a:lnTo>
                    <a:lnTo>
                      <a:pt x="1013" y="10641"/>
                    </a:lnTo>
                    <a:lnTo>
                      <a:pt x="6626" y="10437"/>
                    </a:lnTo>
                    <a:lnTo>
                      <a:pt x="3420" y="11875"/>
                    </a:lnTo>
                    <a:lnTo>
                      <a:pt x="8278" y="10517"/>
                    </a:lnTo>
                    <a:lnTo>
                      <a:pt x="8278" y="10517"/>
                    </a:lnTo>
                    <a:cubicBezTo>
                      <a:pt x="6493" y="11396"/>
                      <a:pt x="4992" y="12773"/>
                      <a:pt x="3953" y="14469"/>
                    </a:cubicBezTo>
                    <a:cubicBezTo>
                      <a:pt x="5454" y="13581"/>
                      <a:pt x="7079" y="12924"/>
                      <a:pt x="8767" y="12497"/>
                    </a:cubicBezTo>
                    <a:lnTo>
                      <a:pt x="8767" y="12497"/>
                    </a:lnTo>
                    <a:cubicBezTo>
                      <a:pt x="7479" y="13314"/>
                      <a:pt x="6529" y="14575"/>
                      <a:pt x="6084" y="16041"/>
                    </a:cubicBezTo>
                    <a:lnTo>
                      <a:pt x="6084" y="16041"/>
                    </a:lnTo>
                    <a:lnTo>
                      <a:pt x="10063" y="13536"/>
                    </a:lnTo>
                    <a:lnTo>
                      <a:pt x="10063" y="13536"/>
                    </a:lnTo>
                    <a:cubicBezTo>
                      <a:pt x="9415" y="15055"/>
                      <a:pt x="8767" y="16574"/>
                      <a:pt x="8118" y="18084"/>
                    </a:cubicBezTo>
                    <a:lnTo>
                      <a:pt x="11618" y="14869"/>
                    </a:lnTo>
                    <a:lnTo>
                      <a:pt x="11618" y="14869"/>
                    </a:lnTo>
                    <a:cubicBezTo>
                      <a:pt x="11849" y="15872"/>
                      <a:pt x="11795" y="16920"/>
                      <a:pt x="11467" y="17897"/>
                    </a:cubicBezTo>
                    <a:cubicBezTo>
                      <a:pt x="12444" y="16050"/>
                      <a:pt x="13234" y="14123"/>
                      <a:pt x="13847" y="12124"/>
                    </a:cubicBezTo>
                    <a:lnTo>
                      <a:pt x="14114" y="16716"/>
                    </a:lnTo>
                    <a:cubicBezTo>
                      <a:pt x="14504" y="15428"/>
                      <a:pt x="14895" y="14131"/>
                      <a:pt x="15277" y="12844"/>
                    </a:cubicBezTo>
                    <a:cubicBezTo>
                      <a:pt x="16591" y="14096"/>
                      <a:pt x="17675" y="15561"/>
                      <a:pt x="18492" y="17178"/>
                    </a:cubicBezTo>
                    <a:cubicBezTo>
                      <a:pt x="18323" y="15624"/>
                      <a:pt x="17817" y="14123"/>
                      <a:pt x="17018" y="12781"/>
                    </a:cubicBezTo>
                    <a:lnTo>
                      <a:pt x="17018" y="12781"/>
                    </a:lnTo>
                    <a:cubicBezTo>
                      <a:pt x="18377" y="13527"/>
                      <a:pt x="19540" y="14584"/>
                      <a:pt x="20411" y="15863"/>
                    </a:cubicBezTo>
                    <a:lnTo>
                      <a:pt x="17808" y="11920"/>
                    </a:lnTo>
                    <a:lnTo>
                      <a:pt x="17808" y="11920"/>
                    </a:lnTo>
                    <a:cubicBezTo>
                      <a:pt x="19496" y="12426"/>
                      <a:pt x="21068" y="13252"/>
                      <a:pt x="22436" y="14362"/>
                    </a:cubicBezTo>
                    <a:cubicBezTo>
                      <a:pt x="21636" y="13288"/>
                      <a:pt x="20650" y="12373"/>
                      <a:pt x="19522" y="11645"/>
                    </a:cubicBezTo>
                    <a:lnTo>
                      <a:pt x="19522" y="11645"/>
                    </a:lnTo>
                    <a:lnTo>
                      <a:pt x="25091" y="11689"/>
                    </a:lnTo>
                    <a:lnTo>
                      <a:pt x="19238" y="10330"/>
                    </a:lnTo>
                    <a:cubicBezTo>
                      <a:pt x="20708" y="9961"/>
                      <a:pt x="22205" y="9779"/>
                      <a:pt x="23712" y="9779"/>
                    </a:cubicBezTo>
                    <a:cubicBezTo>
                      <a:pt x="23880" y="9779"/>
                      <a:pt x="24047" y="9781"/>
                      <a:pt x="24215" y="9786"/>
                    </a:cubicBezTo>
                    <a:lnTo>
                      <a:pt x="24215" y="9786"/>
                    </a:lnTo>
                    <a:lnTo>
                      <a:pt x="18785" y="9628"/>
                    </a:lnTo>
                    <a:lnTo>
                      <a:pt x="24319" y="7399"/>
                    </a:lnTo>
                    <a:lnTo>
                      <a:pt x="24319" y="7399"/>
                    </a:lnTo>
                    <a:lnTo>
                      <a:pt x="18359" y="8101"/>
                    </a:lnTo>
                    <a:lnTo>
                      <a:pt x="18359" y="8101"/>
                    </a:lnTo>
                    <a:lnTo>
                      <a:pt x="23812" y="5658"/>
                    </a:lnTo>
                    <a:lnTo>
                      <a:pt x="18199" y="6955"/>
                    </a:lnTo>
                    <a:lnTo>
                      <a:pt x="18199" y="6955"/>
                    </a:lnTo>
                    <a:lnTo>
                      <a:pt x="22764" y="4069"/>
                    </a:lnTo>
                    <a:lnTo>
                      <a:pt x="22764" y="4069"/>
                    </a:lnTo>
                    <a:lnTo>
                      <a:pt x="16458" y="6333"/>
                    </a:lnTo>
                    <a:cubicBezTo>
                      <a:pt x="17746" y="5481"/>
                      <a:pt x="18794" y="4308"/>
                      <a:pt x="19514" y="2941"/>
                    </a:cubicBezTo>
                    <a:lnTo>
                      <a:pt x="19514" y="2941"/>
                    </a:lnTo>
                    <a:lnTo>
                      <a:pt x="15703" y="6067"/>
                    </a:lnTo>
                    <a:cubicBezTo>
                      <a:pt x="15748" y="3980"/>
                      <a:pt x="15348" y="1910"/>
                      <a:pt x="14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" name="Google Shape;16539;p48">
                <a:extLst>
                  <a:ext uri="{FF2B5EF4-FFF2-40B4-BE49-F238E27FC236}">
                    <a16:creationId xmlns:a16="http://schemas.microsoft.com/office/drawing/2014/main" id="{B5EB6324-C358-4DB5-8389-CCBA35DCFE18}"/>
                  </a:ext>
                </a:extLst>
              </p:cNvPr>
              <p:cNvGrpSpPr/>
              <p:nvPr/>
            </p:nvGrpSpPr>
            <p:grpSpPr>
              <a:xfrm>
                <a:off x="599150" y="1621021"/>
                <a:ext cx="696112" cy="732236"/>
                <a:chOff x="599150" y="1621021"/>
                <a:chExt cx="696112" cy="732236"/>
              </a:xfrm>
            </p:grpSpPr>
            <p:sp>
              <p:nvSpPr>
                <p:cNvPr id="32" name="Google Shape;16540;p48">
                  <a:extLst>
                    <a:ext uri="{FF2B5EF4-FFF2-40B4-BE49-F238E27FC236}">
                      <a16:creationId xmlns:a16="http://schemas.microsoft.com/office/drawing/2014/main" id="{68998455-CD63-4AA0-B56C-2B5E604B6FA8}"/>
                    </a:ext>
                  </a:extLst>
                </p:cNvPr>
                <p:cNvSpPr/>
                <p:nvPr/>
              </p:nvSpPr>
              <p:spPr>
                <a:xfrm>
                  <a:off x="895453" y="1714670"/>
                  <a:ext cx="57300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12977" fill="none" extrusionOk="0">
                      <a:moveTo>
                        <a:pt x="2292" y="12976"/>
                      </a:moveTo>
                      <a:cubicBezTo>
                        <a:pt x="1217" y="8713"/>
                        <a:pt x="444" y="4379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2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6541;p48">
                  <a:extLst>
                    <a:ext uri="{FF2B5EF4-FFF2-40B4-BE49-F238E27FC236}">
                      <a16:creationId xmlns:a16="http://schemas.microsoft.com/office/drawing/2014/main" id="{A465BFE5-CF9A-4A38-BCE4-052743AA97D4}"/>
                    </a:ext>
                  </a:extLst>
                </p:cNvPr>
                <p:cNvSpPr/>
                <p:nvPr/>
              </p:nvSpPr>
              <p:spPr>
                <a:xfrm>
                  <a:off x="942753" y="1704445"/>
                  <a:ext cx="72175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13386" fill="none" extrusionOk="0">
                      <a:moveTo>
                        <a:pt x="0" y="13385"/>
                      </a:moveTo>
                      <a:cubicBezTo>
                        <a:pt x="968" y="8927"/>
                        <a:pt x="1927" y="4459"/>
                        <a:pt x="2887" y="1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2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542;p48">
                  <a:extLst>
                    <a:ext uri="{FF2B5EF4-FFF2-40B4-BE49-F238E27FC236}">
                      <a16:creationId xmlns:a16="http://schemas.microsoft.com/office/drawing/2014/main" id="{D8350324-E270-4536-AC3E-DF86BCC381F7}"/>
                    </a:ext>
                  </a:extLst>
                </p:cNvPr>
                <p:cNvSpPr/>
                <p:nvPr/>
              </p:nvSpPr>
              <p:spPr>
                <a:xfrm>
                  <a:off x="616700" y="1877549"/>
                  <a:ext cx="336200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8" h="6298" fill="none" extrusionOk="0">
                      <a:moveTo>
                        <a:pt x="13447" y="6297"/>
                      </a:moveTo>
                      <a:cubicBezTo>
                        <a:pt x="8695" y="4832"/>
                        <a:pt x="4166" y="2709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2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6543;p48">
                  <a:extLst>
                    <a:ext uri="{FF2B5EF4-FFF2-40B4-BE49-F238E27FC236}">
                      <a16:creationId xmlns:a16="http://schemas.microsoft.com/office/drawing/2014/main" id="{764C9034-8F64-424C-AE2C-53FE958F14C9}"/>
                    </a:ext>
                  </a:extLst>
                </p:cNvPr>
                <p:cNvSpPr/>
                <p:nvPr/>
              </p:nvSpPr>
              <p:spPr>
                <a:xfrm>
                  <a:off x="740600" y="1785025"/>
                  <a:ext cx="212300" cy="25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2" h="10268" fill="none" extrusionOk="0">
                      <a:moveTo>
                        <a:pt x="8491" y="10267"/>
                      </a:moveTo>
                      <a:cubicBezTo>
                        <a:pt x="6351" y="8811"/>
                        <a:pt x="1146" y="2318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2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6544;p48">
                  <a:extLst>
                    <a:ext uri="{FF2B5EF4-FFF2-40B4-BE49-F238E27FC236}">
                      <a16:creationId xmlns:a16="http://schemas.microsoft.com/office/drawing/2014/main" id="{81C1CBB7-2386-4807-9FC1-3E8E7490E785}"/>
                    </a:ext>
                  </a:extLst>
                </p:cNvPr>
                <p:cNvSpPr/>
                <p:nvPr/>
              </p:nvSpPr>
              <p:spPr>
                <a:xfrm>
                  <a:off x="723475" y="1771750"/>
                  <a:ext cx="3112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1054" extrusionOk="0">
                      <a:moveTo>
                        <a:pt x="681" y="1"/>
                      </a:moveTo>
                      <a:cubicBezTo>
                        <a:pt x="266" y="1"/>
                        <a:pt x="1" y="483"/>
                        <a:pt x="259" y="833"/>
                      </a:cubicBezTo>
                      <a:cubicBezTo>
                        <a:pt x="368" y="984"/>
                        <a:pt x="526" y="1053"/>
                        <a:pt x="683" y="1053"/>
                      </a:cubicBezTo>
                      <a:cubicBezTo>
                        <a:pt x="922" y="1053"/>
                        <a:pt x="1157" y="891"/>
                        <a:pt x="1200" y="611"/>
                      </a:cubicBezTo>
                      <a:cubicBezTo>
                        <a:pt x="1245" y="318"/>
                        <a:pt x="1049" y="52"/>
                        <a:pt x="765" y="7"/>
                      </a:cubicBezTo>
                      <a:cubicBezTo>
                        <a:pt x="736" y="3"/>
                        <a:pt x="708" y="1"/>
                        <a:pt x="6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6545;p48">
                  <a:extLst>
                    <a:ext uri="{FF2B5EF4-FFF2-40B4-BE49-F238E27FC236}">
                      <a16:creationId xmlns:a16="http://schemas.microsoft.com/office/drawing/2014/main" id="{FCDB037B-2E96-4F05-A0EB-C54796DB9C74}"/>
                    </a:ext>
                  </a:extLst>
                </p:cNvPr>
                <p:cNvSpPr/>
                <p:nvPr/>
              </p:nvSpPr>
              <p:spPr>
                <a:xfrm>
                  <a:off x="599150" y="1864449"/>
                  <a:ext cx="306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052" extrusionOk="0">
                      <a:moveTo>
                        <a:pt x="702" y="0"/>
                      </a:moveTo>
                      <a:cubicBezTo>
                        <a:pt x="232" y="0"/>
                        <a:pt x="1" y="569"/>
                        <a:pt x="329" y="897"/>
                      </a:cubicBezTo>
                      <a:cubicBezTo>
                        <a:pt x="436" y="1004"/>
                        <a:pt x="567" y="1051"/>
                        <a:pt x="696" y="1051"/>
                      </a:cubicBezTo>
                      <a:cubicBezTo>
                        <a:pt x="966" y="1051"/>
                        <a:pt x="1226" y="843"/>
                        <a:pt x="1226" y="524"/>
                      </a:cubicBezTo>
                      <a:cubicBezTo>
                        <a:pt x="1226" y="240"/>
                        <a:pt x="986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6546;p48">
                  <a:extLst>
                    <a:ext uri="{FF2B5EF4-FFF2-40B4-BE49-F238E27FC236}">
                      <a16:creationId xmlns:a16="http://schemas.microsoft.com/office/drawing/2014/main" id="{DBCC657D-AA64-4009-8DE7-9577F4E67B0B}"/>
                    </a:ext>
                  </a:extLst>
                </p:cNvPr>
                <p:cNvSpPr/>
                <p:nvPr/>
              </p:nvSpPr>
              <p:spPr>
                <a:xfrm>
                  <a:off x="883787" y="1709866"/>
                  <a:ext cx="264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049" extrusionOk="0">
                      <a:moveTo>
                        <a:pt x="533" y="0"/>
                      </a:moveTo>
                      <a:cubicBezTo>
                        <a:pt x="240" y="0"/>
                        <a:pt x="0" y="231"/>
                        <a:pt x="0" y="524"/>
                      </a:cubicBezTo>
                      <a:cubicBezTo>
                        <a:pt x="0" y="809"/>
                        <a:pt x="240" y="1048"/>
                        <a:pt x="533" y="1048"/>
                      </a:cubicBezTo>
                      <a:cubicBezTo>
                        <a:pt x="818" y="1048"/>
                        <a:pt x="1057" y="809"/>
                        <a:pt x="1057" y="524"/>
                      </a:cubicBezTo>
                      <a:cubicBezTo>
                        <a:pt x="1057" y="231"/>
                        <a:pt x="818" y="0"/>
                        <a:pt x="5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6547;p48">
                  <a:extLst>
                    <a:ext uri="{FF2B5EF4-FFF2-40B4-BE49-F238E27FC236}">
                      <a16:creationId xmlns:a16="http://schemas.microsoft.com/office/drawing/2014/main" id="{5A2023D7-CF04-4763-9A9B-E6D376FA11EA}"/>
                    </a:ext>
                  </a:extLst>
                </p:cNvPr>
                <p:cNvSpPr/>
                <p:nvPr/>
              </p:nvSpPr>
              <p:spPr>
                <a:xfrm>
                  <a:off x="995718" y="1702657"/>
                  <a:ext cx="306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1052" extrusionOk="0">
                      <a:moveTo>
                        <a:pt x="702" y="0"/>
                      </a:moveTo>
                      <a:cubicBezTo>
                        <a:pt x="231" y="0"/>
                        <a:pt x="0" y="569"/>
                        <a:pt x="329" y="897"/>
                      </a:cubicBezTo>
                      <a:cubicBezTo>
                        <a:pt x="435" y="1004"/>
                        <a:pt x="567" y="1052"/>
                        <a:pt x="697" y="1052"/>
                      </a:cubicBezTo>
                      <a:cubicBezTo>
                        <a:pt x="966" y="1052"/>
                        <a:pt x="1226" y="845"/>
                        <a:pt x="1226" y="533"/>
                      </a:cubicBezTo>
                      <a:cubicBezTo>
                        <a:pt x="1226" y="240"/>
                        <a:pt x="995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6548;p48">
                  <a:extLst>
                    <a:ext uri="{FF2B5EF4-FFF2-40B4-BE49-F238E27FC236}">
                      <a16:creationId xmlns:a16="http://schemas.microsoft.com/office/drawing/2014/main" id="{D9762F7B-4393-4999-8802-834C9FB8A80D}"/>
                    </a:ext>
                  </a:extLst>
                </p:cNvPr>
                <p:cNvSpPr/>
                <p:nvPr/>
              </p:nvSpPr>
              <p:spPr>
                <a:xfrm>
                  <a:off x="935737" y="1955204"/>
                  <a:ext cx="359525" cy="30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1" h="12357" extrusionOk="0">
                      <a:moveTo>
                        <a:pt x="11065" y="0"/>
                      </a:moveTo>
                      <a:cubicBezTo>
                        <a:pt x="10980" y="0"/>
                        <a:pt x="10895" y="1"/>
                        <a:pt x="10810" y="2"/>
                      </a:cubicBezTo>
                      <a:cubicBezTo>
                        <a:pt x="9602" y="2"/>
                        <a:pt x="8403" y="126"/>
                        <a:pt x="7222" y="348"/>
                      </a:cubicBezTo>
                      <a:cubicBezTo>
                        <a:pt x="4841" y="801"/>
                        <a:pt x="2559" y="1698"/>
                        <a:pt x="489" y="2977"/>
                      </a:cubicBezTo>
                      <a:lnTo>
                        <a:pt x="1" y="3279"/>
                      </a:lnTo>
                      <a:lnTo>
                        <a:pt x="534" y="3510"/>
                      </a:lnTo>
                      <a:cubicBezTo>
                        <a:pt x="1671" y="4008"/>
                        <a:pt x="2772" y="4576"/>
                        <a:pt x="3838" y="5198"/>
                      </a:cubicBezTo>
                      <a:cubicBezTo>
                        <a:pt x="4903" y="5828"/>
                        <a:pt x="5943" y="6512"/>
                        <a:pt x="6928" y="7258"/>
                      </a:cubicBezTo>
                      <a:lnTo>
                        <a:pt x="7666" y="7827"/>
                      </a:lnTo>
                      <a:lnTo>
                        <a:pt x="8385" y="8422"/>
                      </a:lnTo>
                      <a:lnTo>
                        <a:pt x="9096" y="9035"/>
                      </a:lnTo>
                      <a:lnTo>
                        <a:pt x="9779" y="9665"/>
                      </a:lnTo>
                      <a:cubicBezTo>
                        <a:pt x="10694" y="10509"/>
                        <a:pt x="11547" y="11424"/>
                        <a:pt x="12373" y="12356"/>
                      </a:cubicBezTo>
                      <a:cubicBezTo>
                        <a:pt x="11654" y="11335"/>
                        <a:pt x="10854" y="10358"/>
                        <a:pt x="10002" y="9443"/>
                      </a:cubicBezTo>
                      <a:lnTo>
                        <a:pt x="9335" y="8777"/>
                      </a:lnTo>
                      <a:lnTo>
                        <a:pt x="8660" y="8120"/>
                      </a:lnTo>
                      <a:lnTo>
                        <a:pt x="7959" y="7489"/>
                      </a:lnTo>
                      <a:lnTo>
                        <a:pt x="7230" y="6885"/>
                      </a:lnTo>
                      <a:cubicBezTo>
                        <a:pt x="6253" y="6086"/>
                        <a:pt x="5214" y="5358"/>
                        <a:pt x="4140" y="4700"/>
                      </a:cubicBezTo>
                      <a:cubicBezTo>
                        <a:pt x="3221" y="4143"/>
                        <a:pt x="2277" y="3643"/>
                        <a:pt x="1307" y="3196"/>
                      </a:cubicBezTo>
                      <a:lnTo>
                        <a:pt x="1307" y="3196"/>
                      </a:lnTo>
                      <a:cubicBezTo>
                        <a:pt x="2154" y="2697"/>
                        <a:pt x="3038" y="2257"/>
                        <a:pt x="3953" y="1885"/>
                      </a:cubicBezTo>
                      <a:cubicBezTo>
                        <a:pt x="5046" y="1441"/>
                        <a:pt x="6165" y="1077"/>
                        <a:pt x="7310" y="810"/>
                      </a:cubicBezTo>
                      <a:cubicBezTo>
                        <a:pt x="8465" y="544"/>
                        <a:pt x="9637" y="366"/>
                        <a:pt x="10819" y="286"/>
                      </a:cubicBezTo>
                      <a:cubicBezTo>
                        <a:pt x="11339" y="251"/>
                        <a:pt x="11861" y="233"/>
                        <a:pt x="12383" y="233"/>
                      </a:cubicBezTo>
                      <a:cubicBezTo>
                        <a:pt x="13048" y="233"/>
                        <a:pt x="13714" y="262"/>
                        <a:pt x="14380" y="322"/>
                      </a:cubicBezTo>
                      <a:cubicBezTo>
                        <a:pt x="13283" y="107"/>
                        <a:pt x="12171" y="0"/>
                        <a:pt x="110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6549;p48">
                  <a:extLst>
                    <a:ext uri="{FF2B5EF4-FFF2-40B4-BE49-F238E27FC236}">
                      <a16:creationId xmlns:a16="http://schemas.microsoft.com/office/drawing/2014/main" id="{E08E48D6-909C-4ABB-8C22-81F4E30EF1D7}"/>
                    </a:ext>
                  </a:extLst>
                </p:cNvPr>
                <p:cNvSpPr/>
                <p:nvPr/>
              </p:nvSpPr>
              <p:spPr>
                <a:xfrm>
                  <a:off x="781221" y="2025732"/>
                  <a:ext cx="186750" cy="3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0" h="13101" extrusionOk="0">
                      <a:moveTo>
                        <a:pt x="7470" y="1"/>
                      </a:moveTo>
                      <a:cubicBezTo>
                        <a:pt x="6253" y="525"/>
                        <a:pt x="5160" y="1324"/>
                        <a:pt x="4281" y="2319"/>
                      </a:cubicBezTo>
                      <a:cubicBezTo>
                        <a:pt x="3384" y="3331"/>
                        <a:pt x="2709" y="4512"/>
                        <a:pt x="2292" y="5791"/>
                      </a:cubicBezTo>
                      <a:cubicBezTo>
                        <a:pt x="2238" y="5951"/>
                        <a:pt x="2194" y="6111"/>
                        <a:pt x="2150" y="6280"/>
                      </a:cubicBezTo>
                      <a:cubicBezTo>
                        <a:pt x="2105" y="6440"/>
                        <a:pt x="2061" y="6609"/>
                        <a:pt x="2025" y="6768"/>
                      </a:cubicBezTo>
                      <a:cubicBezTo>
                        <a:pt x="1963" y="7097"/>
                        <a:pt x="1910" y="7426"/>
                        <a:pt x="1856" y="7754"/>
                      </a:cubicBezTo>
                      <a:cubicBezTo>
                        <a:pt x="1768" y="8411"/>
                        <a:pt x="1706" y="9060"/>
                        <a:pt x="1599" y="9690"/>
                      </a:cubicBezTo>
                      <a:cubicBezTo>
                        <a:pt x="1510" y="10321"/>
                        <a:pt x="1341" y="10943"/>
                        <a:pt x="1102" y="11529"/>
                      </a:cubicBezTo>
                      <a:cubicBezTo>
                        <a:pt x="853" y="12133"/>
                        <a:pt x="480" y="12666"/>
                        <a:pt x="0" y="13101"/>
                      </a:cubicBezTo>
                      <a:cubicBezTo>
                        <a:pt x="578" y="12772"/>
                        <a:pt x="1031" y="12248"/>
                        <a:pt x="1368" y="11662"/>
                      </a:cubicBezTo>
                      <a:cubicBezTo>
                        <a:pt x="1688" y="11076"/>
                        <a:pt x="1928" y="10445"/>
                        <a:pt x="2070" y="9788"/>
                      </a:cubicBezTo>
                      <a:cubicBezTo>
                        <a:pt x="2381" y="8483"/>
                        <a:pt x="2460" y="7177"/>
                        <a:pt x="2878" y="5987"/>
                      </a:cubicBezTo>
                      <a:cubicBezTo>
                        <a:pt x="3269" y="4770"/>
                        <a:pt x="3873" y="3633"/>
                        <a:pt x="4654" y="2630"/>
                      </a:cubicBezTo>
                      <a:cubicBezTo>
                        <a:pt x="5445" y="1608"/>
                        <a:pt x="6395" y="720"/>
                        <a:pt x="74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6550;p48">
                  <a:extLst>
                    <a:ext uri="{FF2B5EF4-FFF2-40B4-BE49-F238E27FC236}">
                      <a16:creationId xmlns:a16="http://schemas.microsoft.com/office/drawing/2014/main" id="{A838294B-8300-49FF-A1BE-62C22D72B6E2}"/>
                    </a:ext>
                  </a:extLst>
                </p:cNvPr>
                <p:cNvSpPr/>
                <p:nvPr/>
              </p:nvSpPr>
              <p:spPr>
                <a:xfrm>
                  <a:off x="939550" y="1621021"/>
                  <a:ext cx="57525" cy="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16769" extrusionOk="0">
                      <a:moveTo>
                        <a:pt x="1883" y="0"/>
                      </a:moveTo>
                      <a:cubicBezTo>
                        <a:pt x="1741" y="124"/>
                        <a:pt x="1608" y="258"/>
                        <a:pt x="1483" y="400"/>
                      </a:cubicBezTo>
                      <a:cubicBezTo>
                        <a:pt x="1359" y="551"/>
                        <a:pt x="1244" y="702"/>
                        <a:pt x="1146" y="853"/>
                      </a:cubicBezTo>
                      <a:cubicBezTo>
                        <a:pt x="942" y="1181"/>
                        <a:pt x="773" y="1528"/>
                        <a:pt x="640" y="1892"/>
                      </a:cubicBezTo>
                      <a:cubicBezTo>
                        <a:pt x="524" y="2247"/>
                        <a:pt x="427" y="2629"/>
                        <a:pt x="373" y="3002"/>
                      </a:cubicBezTo>
                      <a:cubicBezTo>
                        <a:pt x="311" y="3384"/>
                        <a:pt x="284" y="3766"/>
                        <a:pt x="284" y="4148"/>
                      </a:cubicBezTo>
                      <a:cubicBezTo>
                        <a:pt x="284" y="4530"/>
                        <a:pt x="302" y="4912"/>
                        <a:pt x="355" y="5294"/>
                      </a:cubicBezTo>
                      <a:cubicBezTo>
                        <a:pt x="400" y="5675"/>
                        <a:pt x="462" y="6048"/>
                        <a:pt x="542" y="6421"/>
                      </a:cubicBezTo>
                      <a:cubicBezTo>
                        <a:pt x="702" y="7159"/>
                        <a:pt x="906" y="7887"/>
                        <a:pt x="1093" y="8606"/>
                      </a:cubicBezTo>
                      <a:cubicBezTo>
                        <a:pt x="1199" y="8962"/>
                        <a:pt x="1297" y="9317"/>
                        <a:pt x="1377" y="9672"/>
                      </a:cubicBezTo>
                      <a:cubicBezTo>
                        <a:pt x="1466" y="10036"/>
                        <a:pt x="1546" y="10392"/>
                        <a:pt x="1608" y="10747"/>
                      </a:cubicBezTo>
                      <a:cubicBezTo>
                        <a:pt x="1679" y="11111"/>
                        <a:pt x="1732" y="11466"/>
                        <a:pt x="1759" y="11830"/>
                      </a:cubicBezTo>
                      <a:cubicBezTo>
                        <a:pt x="1785" y="12186"/>
                        <a:pt x="1785" y="12550"/>
                        <a:pt x="1768" y="12914"/>
                      </a:cubicBezTo>
                      <a:cubicBezTo>
                        <a:pt x="1732" y="13633"/>
                        <a:pt x="1572" y="14344"/>
                        <a:pt x="1306" y="15019"/>
                      </a:cubicBezTo>
                      <a:cubicBezTo>
                        <a:pt x="1164" y="15356"/>
                        <a:pt x="977" y="15676"/>
                        <a:pt x="764" y="15969"/>
                      </a:cubicBezTo>
                      <a:cubicBezTo>
                        <a:pt x="542" y="16262"/>
                        <a:pt x="284" y="16529"/>
                        <a:pt x="0" y="16769"/>
                      </a:cubicBezTo>
                      <a:cubicBezTo>
                        <a:pt x="160" y="16671"/>
                        <a:pt x="311" y="16564"/>
                        <a:pt x="462" y="16458"/>
                      </a:cubicBezTo>
                      <a:cubicBezTo>
                        <a:pt x="613" y="16342"/>
                        <a:pt x="755" y="16209"/>
                        <a:pt x="888" y="16076"/>
                      </a:cubicBezTo>
                      <a:cubicBezTo>
                        <a:pt x="1146" y="15800"/>
                        <a:pt x="1377" y="15481"/>
                        <a:pt x="1563" y="15152"/>
                      </a:cubicBezTo>
                      <a:cubicBezTo>
                        <a:pt x="1741" y="14806"/>
                        <a:pt x="1892" y="14450"/>
                        <a:pt x="2007" y="14086"/>
                      </a:cubicBezTo>
                      <a:cubicBezTo>
                        <a:pt x="2114" y="13713"/>
                        <a:pt x="2194" y="13340"/>
                        <a:pt x="2238" y="12958"/>
                      </a:cubicBezTo>
                      <a:cubicBezTo>
                        <a:pt x="2283" y="12568"/>
                        <a:pt x="2301" y="12186"/>
                        <a:pt x="2292" y="11804"/>
                      </a:cubicBezTo>
                      <a:cubicBezTo>
                        <a:pt x="2274" y="11413"/>
                        <a:pt x="2229" y="11031"/>
                        <a:pt x="2176" y="10658"/>
                      </a:cubicBezTo>
                      <a:cubicBezTo>
                        <a:pt x="2052" y="9912"/>
                        <a:pt x="1883" y="9175"/>
                        <a:pt x="1679" y="8447"/>
                      </a:cubicBezTo>
                      <a:cubicBezTo>
                        <a:pt x="1483" y="7727"/>
                        <a:pt x="1279" y="7008"/>
                        <a:pt x="1102" y="6297"/>
                      </a:cubicBezTo>
                      <a:cubicBezTo>
                        <a:pt x="1022" y="5933"/>
                        <a:pt x="933" y="5578"/>
                        <a:pt x="879" y="5222"/>
                      </a:cubicBezTo>
                      <a:cubicBezTo>
                        <a:pt x="826" y="4858"/>
                        <a:pt x="782" y="4503"/>
                        <a:pt x="764" y="4139"/>
                      </a:cubicBezTo>
                      <a:cubicBezTo>
                        <a:pt x="711" y="3411"/>
                        <a:pt x="773" y="2682"/>
                        <a:pt x="933" y="1972"/>
                      </a:cubicBezTo>
                      <a:cubicBezTo>
                        <a:pt x="1013" y="1617"/>
                        <a:pt x="1137" y="1270"/>
                        <a:pt x="1288" y="942"/>
                      </a:cubicBezTo>
                      <a:cubicBezTo>
                        <a:pt x="1368" y="773"/>
                        <a:pt x="1457" y="613"/>
                        <a:pt x="1554" y="462"/>
                      </a:cubicBezTo>
                      <a:cubicBezTo>
                        <a:pt x="1652" y="302"/>
                        <a:pt x="1759" y="151"/>
                        <a:pt x="18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6551;p48">
                  <a:extLst>
                    <a:ext uri="{FF2B5EF4-FFF2-40B4-BE49-F238E27FC236}">
                      <a16:creationId xmlns:a16="http://schemas.microsoft.com/office/drawing/2014/main" id="{C7DE730A-1F1B-4FE7-98E7-067FA05C449B}"/>
                    </a:ext>
                  </a:extLst>
                </p:cNvPr>
                <p:cNvSpPr/>
                <p:nvPr/>
              </p:nvSpPr>
              <p:spPr>
                <a:xfrm>
                  <a:off x="609112" y="1970743"/>
                  <a:ext cx="333750" cy="6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0" h="2723" extrusionOk="0">
                      <a:moveTo>
                        <a:pt x="3047" y="0"/>
                      </a:moveTo>
                      <a:cubicBezTo>
                        <a:pt x="2026" y="0"/>
                        <a:pt x="1007" y="91"/>
                        <a:pt x="1" y="271"/>
                      </a:cubicBezTo>
                      <a:cubicBezTo>
                        <a:pt x="1147" y="316"/>
                        <a:pt x="2283" y="378"/>
                        <a:pt x="3411" y="485"/>
                      </a:cubicBezTo>
                      <a:cubicBezTo>
                        <a:pt x="4539" y="600"/>
                        <a:pt x="5667" y="751"/>
                        <a:pt x="6778" y="955"/>
                      </a:cubicBezTo>
                      <a:cubicBezTo>
                        <a:pt x="7888" y="1151"/>
                        <a:pt x="8989" y="1417"/>
                        <a:pt x="10082" y="1710"/>
                      </a:cubicBezTo>
                      <a:cubicBezTo>
                        <a:pt x="11174" y="2003"/>
                        <a:pt x="12258" y="2359"/>
                        <a:pt x="13350" y="2723"/>
                      </a:cubicBezTo>
                      <a:cubicBezTo>
                        <a:pt x="12355" y="2128"/>
                        <a:pt x="11316" y="1639"/>
                        <a:pt x="10233" y="1257"/>
                      </a:cubicBezTo>
                      <a:cubicBezTo>
                        <a:pt x="8048" y="467"/>
                        <a:pt x="5756" y="49"/>
                        <a:pt x="3447" y="5"/>
                      </a:cubicBezTo>
                      <a:cubicBezTo>
                        <a:pt x="3314" y="2"/>
                        <a:pt x="3180" y="0"/>
                        <a:pt x="304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4" name="Google Shape;16552;p48">
              <a:extLst>
                <a:ext uri="{FF2B5EF4-FFF2-40B4-BE49-F238E27FC236}">
                  <a16:creationId xmlns:a16="http://schemas.microsoft.com/office/drawing/2014/main" id="{17CFACC1-030B-434F-AFAB-E17BC66A1DAA}"/>
                </a:ext>
              </a:extLst>
            </p:cNvPr>
            <p:cNvSpPr/>
            <p:nvPr/>
          </p:nvSpPr>
          <p:spPr>
            <a:xfrm>
              <a:off x="4539575" y="1468400"/>
              <a:ext cx="38100" cy="3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D557694E-848F-428D-96BC-3928D4D3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320" y="2421731"/>
            <a:ext cx="300037" cy="300037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40F1D1C5-88F0-4565-B3D7-3B851E2B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590" y="2867369"/>
            <a:ext cx="300037" cy="300037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47E7CB7B-A612-4666-8F56-096959D6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8152" y="3062983"/>
            <a:ext cx="300037" cy="300037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A01DE2DD-8655-4145-9E16-5AEEEFCB6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5808" y="3363020"/>
            <a:ext cx="300037" cy="300037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39E9819A-2D67-40D7-BBC1-BF2A7ED0F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987" y="3760787"/>
            <a:ext cx="300037" cy="300037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5E87708A-AE61-4D1B-B1B9-CC9775847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630" y="4034522"/>
            <a:ext cx="300037" cy="3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7DDE6-01E4-452E-BE0A-2ADA8A97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สมาชิก(ต่อ)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5D576-D9D6-45C4-814A-D70E19C2E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650206"/>
            <a:ext cx="3764100" cy="2953794"/>
          </a:xfrm>
        </p:spPr>
        <p:txBody>
          <a:bodyPr>
            <a:normAutofit/>
          </a:bodyPr>
          <a:lstStyle/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(5) สามารถดูรายละเอียดหนังสือนิยายอีบุ๊ก (</a:t>
            </a: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 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(5.1) ชื่อนิยายอีบุ๊ก (</a:t>
            </a: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(5.2) รหัสนิยาย 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(5.3) รูปหน้าปกนิยายอีบุ๊ก (</a:t>
            </a: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(5.4) ราคานิยายอีบุ๊ก (</a:t>
            </a:r>
            <a:r>
              <a:rPr lang="en-US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</a:p>
          <a:p>
            <a:pPr marL="157163" indent="0">
              <a:buNone/>
            </a:pP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(5.5) จานวนหน้า </a:t>
            </a:r>
            <a:endParaRPr lang="en-US" sz="18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(5.6) ยอดการซื้อ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(5.7) เรื่องย่อ </a:t>
            </a:r>
          </a:p>
          <a:p>
            <a:pPr marL="157163" indent="0">
              <a:buNone/>
            </a:pP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  <a:p>
            <a:pPr marL="157163" indent="0">
              <a:buNone/>
            </a:pP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0B09B-30FC-4D3F-9D3E-6597650C1E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66725" y="1650206"/>
            <a:ext cx="3764100" cy="2754644"/>
          </a:xfrm>
        </p:spPr>
        <p:txBody>
          <a:bodyPr>
            <a:normAutofit/>
          </a:bodyPr>
          <a:lstStyle/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(5.8) ตัวอย่างหนังสืออีบุ๊ก (5 หน้า)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(5.9) บทวิจารณ์และการจัดอันดับ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(6) สามารถจัดการข้อมูลการซื้อนิยายอีบุ๊ก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(7) สามารถชาระเงินได้ 2 ช่องทางดังนี้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(7.1) สามารถชาระเงินผ่านช่องทาง 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PayPal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โดยใช้ตัวเงินแบบสมมุติ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(7.2) สามารถใช้ 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QR Code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แสกนจ่ายผ่านแอปธนาคาร และให้มีการแจ้งชาระเงินโดยอัปโหลดรูปภาพ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slip) </a:t>
            </a: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  <a:p>
            <a:pPr marL="157163" indent="0">
              <a:buNone/>
            </a:pP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6" name="Google Shape;16553;p48">
            <a:extLst>
              <a:ext uri="{FF2B5EF4-FFF2-40B4-BE49-F238E27FC236}">
                <a16:creationId xmlns:a16="http://schemas.microsoft.com/office/drawing/2014/main" id="{454DB0FD-CE11-4439-A8A1-7D5E9389CC6F}"/>
              </a:ext>
            </a:extLst>
          </p:cNvPr>
          <p:cNvGrpSpPr/>
          <p:nvPr/>
        </p:nvGrpSpPr>
        <p:grpSpPr>
          <a:xfrm>
            <a:off x="2998512" y="855725"/>
            <a:ext cx="583939" cy="478228"/>
            <a:chOff x="4280031" y="1221169"/>
            <a:chExt cx="583939" cy="478228"/>
          </a:xfrm>
        </p:grpSpPr>
        <p:grpSp>
          <p:nvGrpSpPr>
            <p:cNvPr id="7" name="Google Shape;16554;p48">
              <a:extLst>
                <a:ext uri="{FF2B5EF4-FFF2-40B4-BE49-F238E27FC236}">
                  <a16:creationId xmlns:a16="http://schemas.microsoft.com/office/drawing/2014/main" id="{DD3D38E7-488F-47E5-85D7-0427E55E3317}"/>
                </a:ext>
              </a:extLst>
            </p:cNvPr>
            <p:cNvGrpSpPr/>
            <p:nvPr/>
          </p:nvGrpSpPr>
          <p:grpSpPr>
            <a:xfrm>
              <a:off x="4280031" y="1221169"/>
              <a:ext cx="583939" cy="478228"/>
              <a:chOff x="387325" y="1486800"/>
              <a:chExt cx="1183500" cy="969250"/>
            </a:xfrm>
          </p:grpSpPr>
          <p:sp>
            <p:nvSpPr>
              <p:cNvPr id="9" name="Google Shape;16555;p48">
                <a:extLst>
                  <a:ext uri="{FF2B5EF4-FFF2-40B4-BE49-F238E27FC236}">
                    <a16:creationId xmlns:a16="http://schemas.microsoft.com/office/drawing/2014/main" id="{2169E935-5E6A-43BB-88C6-3AECE06887D9}"/>
                  </a:ext>
                </a:extLst>
              </p:cNvPr>
              <p:cNvSpPr/>
              <p:nvPr/>
            </p:nvSpPr>
            <p:spPr>
              <a:xfrm>
                <a:off x="781225" y="1486800"/>
                <a:ext cx="409025" cy="597850"/>
              </a:xfrm>
              <a:custGeom>
                <a:avLst/>
                <a:gdLst/>
                <a:ahLst/>
                <a:cxnLst/>
                <a:rect l="l" t="t" r="r" b="b"/>
                <a:pathLst>
                  <a:path w="16361" h="23914" extrusionOk="0">
                    <a:moveTo>
                      <a:pt x="9682" y="0"/>
                    </a:moveTo>
                    <a:cubicBezTo>
                      <a:pt x="9157" y="0"/>
                      <a:pt x="8662" y="327"/>
                      <a:pt x="8216" y="641"/>
                    </a:cubicBezTo>
                    <a:cubicBezTo>
                      <a:pt x="6324" y="1982"/>
                      <a:pt x="4415" y="3341"/>
                      <a:pt x="2878" y="5073"/>
                    </a:cubicBezTo>
                    <a:cubicBezTo>
                      <a:pt x="1342" y="6805"/>
                      <a:pt x="187" y="8981"/>
                      <a:pt x="107" y="11299"/>
                    </a:cubicBezTo>
                    <a:cubicBezTo>
                      <a:pt x="1" y="14230"/>
                      <a:pt x="1555" y="16512"/>
                      <a:pt x="3251" y="18724"/>
                    </a:cubicBezTo>
                    <a:cubicBezTo>
                      <a:pt x="3894" y="19572"/>
                      <a:pt x="5668" y="23914"/>
                      <a:pt x="7311" y="23914"/>
                    </a:cubicBezTo>
                    <a:cubicBezTo>
                      <a:pt x="7439" y="23914"/>
                      <a:pt x="7566" y="23887"/>
                      <a:pt x="7692" y="23831"/>
                    </a:cubicBezTo>
                    <a:cubicBezTo>
                      <a:pt x="11955" y="21912"/>
                      <a:pt x="15099" y="17711"/>
                      <a:pt x="15730" y="13075"/>
                    </a:cubicBezTo>
                    <a:cubicBezTo>
                      <a:pt x="16361" y="8439"/>
                      <a:pt x="14451" y="3545"/>
                      <a:pt x="10863" y="561"/>
                    </a:cubicBezTo>
                    <a:cubicBezTo>
                      <a:pt x="10579" y="321"/>
                      <a:pt x="10259" y="90"/>
                      <a:pt x="9895" y="19"/>
                    </a:cubicBezTo>
                    <a:cubicBezTo>
                      <a:pt x="9823" y="6"/>
                      <a:pt x="9752" y="0"/>
                      <a:pt x="96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556;p48">
                <a:extLst>
                  <a:ext uri="{FF2B5EF4-FFF2-40B4-BE49-F238E27FC236}">
                    <a16:creationId xmlns:a16="http://schemas.microsoft.com/office/drawing/2014/main" id="{DB17184C-CE4F-49FB-A7DC-A91063B5B2BA}"/>
                  </a:ext>
                </a:extLst>
              </p:cNvPr>
              <p:cNvSpPr/>
              <p:nvPr/>
            </p:nvSpPr>
            <p:spPr>
              <a:xfrm>
                <a:off x="962850" y="1808000"/>
                <a:ext cx="607975" cy="315325"/>
              </a:xfrm>
              <a:custGeom>
                <a:avLst/>
                <a:gdLst/>
                <a:ahLst/>
                <a:cxnLst/>
                <a:rect l="l" t="t" r="r" b="b"/>
                <a:pathLst>
                  <a:path w="24319" h="12613" extrusionOk="0">
                    <a:moveTo>
                      <a:pt x="12901" y="0"/>
                    </a:moveTo>
                    <a:cubicBezTo>
                      <a:pt x="12276" y="0"/>
                      <a:pt x="11652" y="43"/>
                      <a:pt x="11032" y="129"/>
                    </a:cubicBezTo>
                    <a:cubicBezTo>
                      <a:pt x="8563" y="493"/>
                      <a:pt x="6245" y="1488"/>
                      <a:pt x="4282" y="3025"/>
                    </a:cubicBezTo>
                    <a:cubicBezTo>
                      <a:pt x="2870" y="4117"/>
                      <a:pt x="1" y="6551"/>
                      <a:pt x="472" y="8593"/>
                    </a:cubicBezTo>
                    <a:cubicBezTo>
                      <a:pt x="1209" y="11731"/>
                      <a:pt x="6753" y="12613"/>
                      <a:pt x="10580" y="12613"/>
                    </a:cubicBezTo>
                    <a:cubicBezTo>
                      <a:pt x="11640" y="12613"/>
                      <a:pt x="12567" y="12545"/>
                      <a:pt x="13226" y="12439"/>
                    </a:cubicBezTo>
                    <a:cubicBezTo>
                      <a:pt x="17684" y="11693"/>
                      <a:pt x="21672" y="9206"/>
                      <a:pt x="24319" y="5529"/>
                    </a:cubicBezTo>
                    <a:cubicBezTo>
                      <a:pt x="21630" y="2071"/>
                      <a:pt x="17269" y="0"/>
                      <a:pt x="129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557;p48">
                <a:extLst>
                  <a:ext uri="{FF2B5EF4-FFF2-40B4-BE49-F238E27FC236}">
                    <a16:creationId xmlns:a16="http://schemas.microsoft.com/office/drawing/2014/main" id="{1EC2BA67-5732-477D-8CDA-9086A8BE0576}"/>
                  </a:ext>
                </a:extLst>
              </p:cNvPr>
              <p:cNvSpPr/>
              <p:nvPr/>
            </p:nvSpPr>
            <p:spPr>
              <a:xfrm>
                <a:off x="387325" y="1822725"/>
                <a:ext cx="571775" cy="287600"/>
              </a:xfrm>
              <a:custGeom>
                <a:avLst/>
                <a:gdLst/>
                <a:ahLst/>
                <a:cxnLst/>
                <a:rect l="l" t="t" r="r" b="b"/>
                <a:pathLst>
                  <a:path w="22871" h="11504" extrusionOk="0">
                    <a:moveTo>
                      <a:pt x="8396" y="1"/>
                    </a:moveTo>
                    <a:cubicBezTo>
                      <a:pt x="5913" y="1"/>
                      <a:pt x="3414" y="394"/>
                      <a:pt x="995" y="979"/>
                    </a:cubicBezTo>
                    <a:cubicBezTo>
                      <a:pt x="738" y="1041"/>
                      <a:pt x="471" y="1112"/>
                      <a:pt x="285" y="1308"/>
                    </a:cubicBezTo>
                    <a:cubicBezTo>
                      <a:pt x="0" y="1592"/>
                      <a:pt x="9" y="2054"/>
                      <a:pt x="63" y="2462"/>
                    </a:cubicBezTo>
                    <a:cubicBezTo>
                      <a:pt x="462" y="5384"/>
                      <a:pt x="2390" y="7987"/>
                      <a:pt x="4903" y="9532"/>
                    </a:cubicBezTo>
                    <a:cubicBezTo>
                      <a:pt x="7135" y="10909"/>
                      <a:pt x="9797" y="11503"/>
                      <a:pt x="12437" y="11503"/>
                    </a:cubicBezTo>
                    <a:cubicBezTo>
                      <a:pt x="12759" y="11503"/>
                      <a:pt x="13082" y="11495"/>
                      <a:pt x="13403" y="11477"/>
                    </a:cubicBezTo>
                    <a:cubicBezTo>
                      <a:pt x="15677" y="11344"/>
                      <a:pt x="22871" y="10092"/>
                      <a:pt x="21894" y="6708"/>
                    </a:cubicBezTo>
                    <a:cubicBezTo>
                      <a:pt x="20943" y="3413"/>
                      <a:pt x="15854" y="1157"/>
                      <a:pt x="12888" y="482"/>
                    </a:cubicBezTo>
                    <a:cubicBezTo>
                      <a:pt x="11410" y="146"/>
                      <a:pt x="9906" y="1"/>
                      <a:pt x="8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558;p48">
                <a:extLst>
                  <a:ext uri="{FF2B5EF4-FFF2-40B4-BE49-F238E27FC236}">
                    <a16:creationId xmlns:a16="http://schemas.microsoft.com/office/drawing/2014/main" id="{3BF857C9-F06E-440D-8028-69B461B80791}"/>
                  </a:ext>
                </a:extLst>
              </p:cNvPr>
              <p:cNvSpPr/>
              <p:nvPr/>
            </p:nvSpPr>
            <p:spPr>
              <a:xfrm>
                <a:off x="612250" y="2004400"/>
                <a:ext cx="425025" cy="434350"/>
              </a:xfrm>
              <a:custGeom>
                <a:avLst/>
                <a:gdLst/>
                <a:ahLst/>
                <a:cxnLst/>
                <a:rect l="l" t="t" r="r" b="b"/>
                <a:pathLst>
                  <a:path w="17001" h="17374" extrusionOk="0">
                    <a:moveTo>
                      <a:pt x="14300" y="0"/>
                    </a:moveTo>
                    <a:lnTo>
                      <a:pt x="10872" y="720"/>
                    </a:lnTo>
                    <a:cubicBezTo>
                      <a:pt x="10785" y="717"/>
                      <a:pt x="10698" y="715"/>
                      <a:pt x="10611" y="715"/>
                    </a:cubicBezTo>
                    <a:cubicBezTo>
                      <a:pt x="6324" y="715"/>
                      <a:pt x="2819" y="4136"/>
                      <a:pt x="2106" y="8402"/>
                    </a:cubicBezTo>
                    <a:cubicBezTo>
                      <a:pt x="1715" y="10738"/>
                      <a:pt x="2186" y="13340"/>
                      <a:pt x="898" y="15330"/>
                    </a:cubicBezTo>
                    <a:cubicBezTo>
                      <a:pt x="498" y="15952"/>
                      <a:pt x="1" y="16884"/>
                      <a:pt x="622" y="17266"/>
                    </a:cubicBezTo>
                    <a:cubicBezTo>
                      <a:pt x="761" y="17349"/>
                      <a:pt x="917" y="17374"/>
                      <a:pt x="1078" y="17374"/>
                    </a:cubicBezTo>
                    <a:cubicBezTo>
                      <a:pt x="1174" y="17374"/>
                      <a:pt x="1272" y="17365"/>
                      <a:pt x="1368" y="17355"/>
                    </a:cubicBezTo>
                    <a:cubicBezTo>
                      <a:pt x="3322" y="17186"/>
                      <a:pt x="4974" y="17319"/>
                      <a:pt x="6928" y="17142"/>
                    </a:cubicBezTo>
                    <a:cubicBezTo>
                      <a:pt x="8847" y="16973"/>
                      <a:pt x="11156" y="16467"/>
                      <a:pt x="12755" y="15401"/>
                    </a:cubicBezTo>
                    <a:cubicBezTo>
                      <a:pt x="14957" y="13918"/>
                      <a:pt x="15854" y="11138"/>
                      <a:pt x="16405" y="8544"/>
                    </a:cubicBezTo>
                    <a:cubicBezTo>
                      <a:pt x="16743" y="6999"/>
                      <a:pt x="17000" y="5409"/>
                      <a:pt x="16760" y="3846"/>
                    </a:cubicBezTo>
                    <a:cubicBezTo>
                      <a:pt x="16512" y="2283"/>
                      <a:pt x="15686" y="746"/>
                      <a:pt x="14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559;p48">
                <a:extLst>
                  <a:ext uri="{FF2B5EF4-FFF2-40B4-BE49-F238E27FC236}">
                    <a16:creationId xmlns:a16="http://schemas.microsoft.com/office/drawing/2014/main" id="{33D53977-0267-4AEC-890F-B07D3515883D}"/>
                  </a:ext>
                </a:extLst>
              </p:cNvPr>
              <p:cNvSpPr/>
              <p:nvPr/>
            </p:nvSpPr>
            <p:spPr>
              <a:xfrm>
                <a:off x="881150" y="2017775"/>
                <a:ext cx="534025" cy="438275"/>
              </a:xfrm>
              <a:custGeom>
                <a:avLst/>
                <a:gdLst/>
                <a:ahLst/>
                <a:cxnLst/>
                <a:rect l="l" t="t" r="r" b="b"/>
                <a:pathLst>
                  <a:path w="21361" h="17531" extrusionOk="0">
                    <a:moveTo>
                      <a:pt x="6247" y="1"/>
                    </a:moveTo>
                    <a:cubicBezTo>
                      <a:pt x="5334" y="1"/>
                      <a:pt x="4470" y="154"/>
                      <a:pt x="3704" y="504"/>
                    </a:cubicBezTo>
                    <a:cubicBezTo>
                      <a:pt x="0" y="2210"/>
                      <a:pt x="2878" y="9217"/>
                      <a:pt x="4867" y="11207"/>
                    </a:cubicBezTo>
                    <a:cubicBezTo>
                      <a:pt x="6644" y="12992"/>
                      <a:pt x="9024" y="14005"/>
                      <a:pt x="11342" y="14973"/>
                    </a:cubicBezTo>
                    <a:cubicBezTo>
                      <a:pt x="14282" y="16207"/>
                      <a:pt x="17320" y="17451"/>
                      <a:pt x="20508" y="17531"/>
                    </a:cubicBezTo>
                    <a:cubicBezTo>
                      <a:pt x="21361" y="12726"/>
                      <a:pt x="19620" y="7539"/>
                      <a:pt x="16058" y="4208"/>
                    </a:cubicBezTo>
                    <a:cubicBezTo>
                      <a:pt x="13959" y="2250"/>
                      <a:pt x="9748" y="1"/>
                      <a:pt x="62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560;p48">
                <a:extLst>
                  <a:ext uri="{FF2B5EF4-FFF2-40B4-BE49-F238E27FC236}">
                    <a16:creationId xmlns:a16="http://schemas.microsoft.com/office/drawing/2014/main" id="{E6CC5642-28B1-4E61-9B1E-93CE03773410}"/>
                  </a:ext>
                </a:extLst>
              </p:cNvPr>
              <p:cNvSpPr/>
              <p:nvPr/>
            </p:nvSpPr>
            <p:spPr>
              <a:xfrm>
                <a:off x="638675" y="1789675"/>
                <a:ext cx="627300" cy="452100"/>
              </a:xfrm>
              <a:custGeom>
                <a:avLst/>
                <a:gdLst/>
                <a:ahLst/>
                <a:cxnLst/>
                <a:rect l="l" t="t" r="r" b="b"/>
                <a:pathLst>
                  <a:path w="25092" h="18084" extrusionOk="0">
                    <a:moveTo>
                      <a:pt x="24215" y="9786"/>
                    </a:moveTo>
                    <a:lnTo>
                      <a:pt x="24301" y="9788"/>
                    </a:lnTo>
                    <a:cubicBezTo>
                      <a:pt x="24272" y="9787"/>
                      <a:pt x="24244" y="9787"/>
                      <a:pt x="24215" y="9786"/>
                    </a:cubicBezTo>
                    <a:close/>
                    <a:moveTo>
                      <a:pt x="14522" y="1"/>
                    </a:moveTo>
                    <a:lnTo>
                      <a:pt x="14407" y="5152"/>
                    </a:lnTo>
                    <a:cubicBezTo>
                      <a:pt x="13794" y="3580"/>
                      <a:pt x="13181" y="2026"/>
                      <a:pt x="12568" y="463"/>
                    </a:cubicBezTo>
                    <a:cubicBezTo>
                      <a:pt x="12524" y="2035"/>
                      <a:pt x="12479" y="3607"/>
                      <a:pt x="12435" y="5179"/>
                    </a:cubicBezTo>
                    <a:lnTo>
                      <a:pt x="10143" y="1821"/>
                    </a:lnTo>
                    <a:lnTo>
                      <a:pt x="10143" y="1821"/>
                    </a:lnTo>
                    <a:cubicBezTo>
                      <a:pt x="10188" y="2816"/>
                      <a:pt x="10241" y="3811"/>
                      <a:pt x="10286" y="4806"/>
                    </a:cubicBezTo>
                    <a:cubicBezTo>
                      <a:pt x="10268" y="4406"/>
                      <a:pt x="8065" y="2941"/>
                      <a:pt x="7710" y="2692"/>
                    </a:cubicBezTo>
                    <a:lnTo>
                      <a:pt x="7710" y="2692"/>
                    </a:lnTo>
                    <a:cubicBezTo>
                      <a:pt x="7962" y="3248"/>
                      <a:pt x="7721" y="3423"/>
                      <a:pt x="7307" y="3423"/>
                    </a:cubicBezTo>
                    <a:cubicBezTo>
                      <a:pt x="6669" y="3423"/>
                      <a:pt x="5619" y="3011"/>
                      <a:pt x="5312" y="2941"/>
                    </a:cubicBezTo>
                    <a:cubicBezTo>
                      <a:pt x="3944" y="2639"/>
                      <a:pt x="2550" y="2452"/>
                      <a:pt x="1155" y="2399"/>
                    </a:cubicBezTo>
                    <a:lnTo>
                      <a:pt x="1155" y="2399"/>
                    </a:lnTo>
                    <a:lnTo>
                      <a:pt x="3837" y="3553"/>
                    </a:lnTo>
                    <a:lnTo>
                      <a:pt x="507" y="3909"/>
                    </a:lnTo>
                    <a:cubicBezTo>
                      <a:pt x="1919" y="4157"/>
                      <a:pt x="3278" y="4619"/>
                      <a:pt x="4548" y="5285"/>
                    </a:cubicBezTo>
                    <a:cubicBezTo>
                      <a:pt x="4068" y="5230"/>
                      <a:pt x="3586" y="5202"/>
                      <a:pt x="3105" y="5202"/>
                    </a:cubicBezTo>
                    <a:cubicBezTo>
                      <a:pt x="2125" y="5202"/>
                      <a:pt x="1146" y="5317"/>
                      <a:pt x="187" y="5543"/>
                    </a:cubicBezTo>
                    <a:lnTo>
                      <a:pt x="5347" y="6573"/>
                    </a:lnTo>
                    <a:lnTo>
                      <a:pt x="640" y="7426"/>
                    </a:lnTo>
                    <a:lnTo>
                      <a:pt x="4797" y="8785"/>
                    </a:lnTo>
                    <a:lnTo>
                      <a:pt x="1" y="9051"/>
                    </a:lnTo>
                    <a:lnTo>
                      <a:pt x="4841" y="9984"/>
                    </a:lnTo>
                    <a:lnTo>
                      <a:pt x="1013" y="10641"/>
                    </a:lnTo>
                    <a:lnTo>
                      <a:pt x="1013" y="10641"/>
                    </a:lnTo>
                    <a:lnTo>
                      <a:pt x="6626" y="10437"/>
                    </a:lnTo>
                    <a:lnTo>
                      <a:pt x="3420" y="11875"/>
                    </a:lnTo>
                    <a:lnTo>
                      <a:pt x="8278" y="10517"/>
                    </a:lnTo>
                    <a:lnTo>
                      <a:pt x="8278" y="10517"/>
                    </a:lnTo>
                    <a:cubicBezTo>
                      <a:pt x="6493" y="11396"/>
                      <a:pt x="4992" y="12773"/>
                      <a:pt x="3953" y="14469"/>
                    </a:cubicBezTo>
                    <a:cubicBezTo>
                      <a:pt x="5454" y="13581"/>
                      <a:pt x="7079" y="12924"/>
                      <a:pt x="8767" y="12497"/>
                    </a:cubicBezTo>
                    <a:lnTo>
                      <a:pt x="8767" y="12497"/>
                    </a:lnTo>
                    <a:cubicBezTo>
                      <a:pt x="7479" y="13314"/>
                      <a:pt x="6529" y="14575"/>
                      <a:pt x="6084" y="16041"/>
                    </a:cubicBezTo>
                    <a:lnTo>
                      <a:pt x="6084" y="16041"/>
                    </a:lnTo>
                    <a:lnTo>
                      <a:pt x="10063" y="13536"/>
                    </a:lnTo>
                    <a:lnTo>
                      <a:pt x="10063" y="13536"/>
                    </a:lnTo>
                    <a:cubicBezTo>
                      <a:pt x="9415" y="15055"/>
                      <a:pt x="8767" y="16574"/>
                      <a:pt x="8118" y="18084"/>
                    </a:cubicBezTo>
                    <a:lnTo>
                      <a:pt x="11618" y="14869"/>
                    </a:lnTo>
                    <a:lnTo>
                      <a:pt x="11618" y="14869"/>
                    </a:lnTo>
                    <a:cubicBezTo>
                      <a:pt x="11849" y="15872"/>
                      <a:pt x="11795" y="16920"/>
                      <a:pt x="11467" y="17897"/>
                    </a:cubicBezTo>
                    <a:cubicBezTo>
                      <a:pt x="12444" y="16050"/>
                      <a:pt x="13234" y="14123"/>
                      <a:pt x="13847" y="12124"/>
                    </a:cubicBezTo>
                    <a:lnTo>
                      <a:pt x="14114" y="16716"/>
                    </a:lnTo>
                    <a:cubicBezTo>
                      <a:pt x="14504" y="15428"/>
                      <a:pt x="14895" y="14131"/>
                      <a:pt x="15277" y="12844"/>
                    </a:cubicBezTo>
                    <a:cubicBezTo>
                      <a:pt x="16591" y="14096"/>
                      <a:pt x="17675" y="15561"/>
                      <a:pt x="18492" y="17178"/>
                    </a:cubicBezTo>
                    <a:cubicBezTo>
                      <a:pt x="18323" y="15624"/>
                      <a:pt x="17817" y="14123"/>
                      <a:pt x="17018" y="12781"/>
                    </a:cubicBezTo>
                    <a:lnTo>
                      <a:pt x="17018" y="12781"/>
                    </a:lnTo>
                    <a:cubicBezTo>
                      <a:pt x="18377" y="13527"/>
                      <a:pt x="19540" y="14584"/>
                      <a:pt x="20411" y="15863"/>
                    </a:cubicBezTo>
                    <a:lnTo>
                      <a:pt x="17808" y="11920"/>
                    </a:lnTo>
                    <a:lnTo>
                      <a:pt x="17808" y="11920"/>
                    </a:lnTo>
                    <a:cubicBezTo>
                      <a:pt x="19496" y="12426"/>
                      <a:pt x="21068" y="13252"/>
                      <a:pt x="22436" y="14362"/>
                    </a:cubicBezTo>
                    <a:cubicBezTo>
                      <a:pt x="21636" y="13288"/>
                      <a:pt x="20650" y="12373"/>
                      <a:pt x="19522" y="11645"/>
                    </a:cubicBezTo>
                    <a:lnTo>
                      <a:pt x="19522" y="11645"/>
                    </a:lnTo>
                    <a:lnTo>
                      <a:pt x="25091" y="11689"/>
                    </a:lnTo>
                    <a:lnTo>
                      <a:pt x="19238" y="10330"/>
                    </a:lnTo>
                    <a:cubicBezTo>
                      <a:pt x="20708" y="9961"/>
                      <a:pt x="22205" y="9779"/>
                      <a:pt x="23712" y="9779"/>
                    </a:cubicBezTo>
                    <a:cubicBezTo>
                      <a:pt x="23880" y="9779"/>
                      <a:pt x="24047" y="9781"/>
                      <a:pt x="24215" y="9786"/>
                    </a:cubicBezTo>
                    <a:lnTo>
                      <a:pt x="24215" y="9786"/>
                    </a:lnTo>
                    <a:lnTo>
                      <a:pt x="18785" y="9628"/>
                    </a:lnTo>
                    <a:lnTo>
                      <a:pt x="24319" y="7399"/>
                    </a:lnTo>
                    <a:lnTo>
                      <a:pt x="24319" y="7399"/>
                    </a:lnTo>
                    <a:lnTo>
                      <a:pt x="18359" y="8101"/>
                    </a:lnTo>
                    <a:lnTo>
                      <a:pt x="18359" y="8101"/>
                    </a:lnTo>
                    <a:lnTo>
                      <a:pt x="23812" y="5658"/>
                    </a:lnTo>
                    <a:lnTo>
                      <a:pt x="18199" y="6955"/>
                    </a:lnTo>
                    <a:lnTo>
                      <a:pt x="18199" y="6955"/>
                    </a:lnTo>
                    <a:lnTo>
                      <a:pt x="22764" y="4069"/>
                    </a:lnTo>
                    <a:lnTo>
                      <a:pt x="22764" y="4069"/>
                    </a:lnTo>
                    <a:lnTo>
                      <a:pt x="16458" y="6333"/>
                    </a:lnTo>
                    <a:cubicBezTo>
                      <a:pt x="17746" y="5481"/>
                      <a:pt x="18794" y="4308"/>
                      <a:pt x="19514" y="2941"/>
                    </a:cubicBezTo>
                    <a:lnTo>
                      <a:pt x="19514" y="2941"/>
                    </a:lnTo>
                    <a:lnTo>
                      <a:pt x="15703" y="6067"/>
                    </a:lnTo>
                    <a:cubicBezTo>
                      <a:pt x="15748" y="3980"/>
                      <a:pt x="15348" y="1910"/>
                      <a:pt x="145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" name="Google Shape;16561;p48">
                <a:extLst>
                  <a:ext uri="{FF2B5EF4-FFF2-40B4-BE49-F238E27FC236}">
                    <a16:creationId xmlns:a16="http://schemas.microsoft.com/office/drawing/2014/main" id="{2F6E0808-A8C4-4317-8EC9-E941739AB032}"/>
                  </a:ext>
                </a:extLst>
              </p:cNvPr>
              <p:cNvGrpSpPr/>
              <p:nvPr/>
            </p:nvGrpSpPr>
            <p:grpSpPr>
              <a:xfrm>
                <a:off x="599150" y="1621021"/>
                <a:ext cx="696112" cy="732236"/>
                <a:chOff x="599150" y="1621021"/>
                <a:chExt cx="696112" cy="732236"/>
              </a:xfrm>
            </p:grpSpPr>
            <p:sp>
              <p:nvSpPr>
                <p:cNvPr id="16" name="Google Shape;16562;p48">
                  <a:extLst>
                    <a:ext uri="{FF2B5EF4-FFF2-40B4-BE49-F238E27FC236}">
                      <a16:creationId xmlns:a16="http://schemas.microsoft.com/office/drawing/2014/main" id="{EFF95959-2742-41C9-8273-08B07217BFFA}"/>
                    </a:ext>
                  </a:extLst>
                </p:cNvPr>
                <p:cNvSpPr/>
                <p:nvPr/>
              </p:nvSpPr>
              <p:spPr>
                <a:xfrm>
                  <a:off x="895453" y="1714670"/>
                  <a:ext cx="57300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" h="12977" fill="none" extrusionOk="0">
                      <a:moveTo>
                        <a:pt x="2292" y="12976"/>
                      </a:moveTo>
                      <a:cubicBezTo>
                        <a:pt x="1217" y="8713"/>
                        <a:pt x="444" y="4379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3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563;p48">
                  <a:extLst>
                    <a:ext uri="{FF2B5EF4-FFF2-40B4-BE49-F238E27FC236}">
                      <a16:creationId xmlns:a16="http://schemas.microsoft.com/office/drawing/2014/main" id="{FA8B1D04-889D-4CD8-B9A7-2DDEDAA7B1AA}"/>
                    </a:ext>
                  </a:extLst>
                </p:cNvPr>
                <p:cNvSpPr/>
                <p:nvPr/>
              </p:nvSpPr>
              <p:spPr>
                <a:xfrm>
                  <a:off x="942753" y="1704445"/>
                  <a:ext cx="72175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13386" fill="none" extrusionOk="0">
                      <a:moveTo>
                        <a:pt x="0" y="13385"/>
                      </a:moveTo>
                      <a:cubicBezTo>
                        <a:pt x="968" y="8927"/>
                        <a:pt x="1927" y="4459"/>
                        <a:pt x="2887" y="1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3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6564;p48">
                  <a:extLst>
                    <a:ext uri="{FF2B5EF4-FFF2-40B4-BE49-F238E27FC236}">
                      <a16:creationId xmlns:a16="http://schemas.microsoft.com/office/drawing/2014/main" id="{1EBB109F-69ED-4390-8FA8-4032495FB435}"/>
                    </a:ext>
                  </a:extLst>
                </p:cNvPr>
                <p:cNvSpPr/>
                <p:nvPr/>
              </p:nvSpPr>
              <p:spPr>
                <a:xfrm>
                  <a:off x="616700" y="1877549"/>
                  <a:ext cx="336200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8" h="6298" fill="none" extrusionOk="0">
                      <a:moveTo>
                        <a:pt x="13447" y="6297"/>
                      </a:moveTo>
                      <a:cubicBezTo>
                        <a:pt x="8695" y="4832"/>
                        <a:pt x="4166" y="2709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3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6565;p48">
                  <a:extLst>
                    <a:ext uri="{FF2B5EF4-FFF2-40B4-BE49-F238E27FC236}">
                      <a16:creationId xmlns:a16="http://schemas.microsoft.com/office/drawing/2014/main" id="{5E5A8625-2F2C-4C26-84C3-82073721B252}"/>
                    </a:ext>
                  </a:extLst>
                </p:cNvPr>
                <p:cNvSpPr/>
                <p:nvPr/>
              </p:nvSpPr>
              <p:spPr>
                <a:xfrm>
                  <a:off x="740600" y="1785025"/>
                  <a:ext cx="212300" cy="25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2" h="10268" fill="none" extrusionOk="0">
                      <a:moveTo>
                        <a:pt x="8491" y="10267"/>
                      </a:moveTo>
                      <a:cubicBezTo>
                        <a:pt x="6351" y="8811"/>
                        <a:pt x="1146" y="2318"/>
                        <a:pt x="0" y="0"/>
                      </a:cubicBezTo>
                    </a:path>
                  </a:pathLst>
                </a:custGeom>
                <a:noFill/>
                <a:ln w="7550" cap="flat" cmpd="sng">
                  <a:solidFill>
                    <a:schemeClr val="accent3"/>
                  </a:solidFill>
                  <a:prstDash val="solid"/>
                  <a:miter lim="888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6566;p48">
                  <a:extLst>
                    <a:ext uri="{FF2B5EF4-FFF2-40B4-BE49-F238E27FC236}">
                      <a16:creationId xmlns:a16="http://schemas.microsoft.com/office/drawing/2014/main" id="{0ACB2948-42FC-48B3-AFEE-2CD69C6DE320}"/>
                    </a:ext>
                  </a:extLst>
                </p:cNvPr>
                <p:cNvSpPr/>
                <p:nvPr/>
              </p:nvSpPr>
              <p:spPr>
                <a:xfrm>
                  <a:off x="723475" y="1771750"/>
                  <a:ext cx="3112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1054" extrusionOk="0">
                      <a:moveTo>
                        <a:pt x="681" y="1"/>
                      </a:moveTo>
                      <a:cubicBezTo>
                        <a:pt x="266" y="1"/>
                        <a:pt x="1" y="483"/>
                        <a:pt x="259" y="833"/>
                      </a:cubicBezTo>
                      <a:cubicBezTo>
                        <a:pt x="368" y="984"/>
                        <a:pt x="526" y="1053"/>
                        <a:pt x="683" y="1053"/>
                      </a:cubicBezTo>
                      <a:cubicBezTo>
                        <a:pt x="922" y="1053"/>
                        <a:pt x="1157" y="891"/>
                        <a:pt x="1200" y="611"/>
                      </a:cubicBezTo>
                      <a:cubicBezTo>
                        <a:pt x="1245" y="318"/>
                        <a:pt x="1049" y="52"/>
                        <a:pt x="765" y="7"/>
                      </a:cubicBezTo>
                      <a:cubicBezTo>
                        <a:pt x="736" y="3"/>
                        <a:pt x="708" y="1"/>
                        <a:pt x="6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6567;p48">
                  <a:extLst>
                    <a:ext uri="{FF2B5EF4-FFF2-40B4-BE49-F238E27FC236}">
                      <a16:creationId xmlns:a16="http://schemas.microsoft.com/office/drawing/2014/main" id="{6D836248-8A4B-473C-B3D8-1CD6A740C07E}"/>
                    </a:ext>
                  </a:extLst>
                </p:cNvPr>
                <p:cNvSpPr/>
                <p:nvPr/>
              </p:nvSpPr>
              <p:spPr>
                <a:xfrm>
                  <a:off x="599150" y="1864449"/>
                  <a:ext cx="306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052" extrusionOk="0">
                      <a:moveTo>
                        <a:pt x="702" y="0"/>
                      </a:moveTo>
                      <a:cubicBezTo>
                        <a:pt x="232" y="0"/>
                        <a:pt x="1" y="569"/>
                        <a:pt x="329" y="897"/>
                      </a:cubicBezTo>
                      <a:cubicBezTo>
                        <a:pt x="436" y="1004"/>
                        <a:pt x="567" y="1051"/>
                        <a:pt x="696" y="1051"/>
                      </a:cubicBezTo>
                      <a:cubicBezTo>
                        <a:pt x="966" y="1051"/>
                        <a:pt x="1226" y="843"/>
                        <a:pt x="1226" y="524"/>
                      </a:cubicBezTo>
                      <a:cubicBezTo>
                        <a:pt x="1226" y="240"/>
                        <a:pt x="986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6568;p48">
                  <a:extLst>
                    <a:ext uri="{FF2B5EF4-FFF2-40B4-BE49-F238E27FC236}">
                      <a16:creationId xmlns:a16="http://schemas.microsoft.com/office/drawing/2014/main" id="{9F45CE7C-2314-4D21-B84A-F4644A385DCD}"/>
                    </a:ext>
                  </a:extLst>
                </p:cNvPr>
                <p:cNvSpPr/>
                <p:nvPr/>
              </p:nvSpPr>
              <p:spPr>
                <a:xfrm>
                  <a:off x="883787" y="1709866"/>
                  <a:ext cx="264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049" extrusionOk="0">
                      <a:moveTo>
                        <a:pt x="533" y="0"/>
                      </a:moveTo>
                      <a:cubicBezTo>
                        <a:pt x="240" y="0"/>
                        <a:pt x="0" y="231"/>
                        <a:pt x="0" y="524"/>
                      </a:cubicBezTo>
                      <a:cubicBezTo>
                        <a:pt x="0" y="809"/>
                        <a:pt x="240" y="1048"/>
                        <a:pt x="533" y="1048"/>
                      </a:cubicBezTo>
                      <a:cubicBezTo>
                        <a:pt x="818" y="1048"/>
                        <a:pt x="1057" y="809"/>
                        <a:pt x="1057" y="524"/>
                      </a:cubicBezTo>
                      <a:cubicBezTo>
                        <a:pt x="1057" y="231"/>
                        <a:pt x="818" y="0"/>
                        <a:pt x="5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6569;p48">
                  <a:extLst>
                    <a:ext uri="{FF2B5EF4-FFF2-40B4-BE49-F238E27FC236}">
                      <a16:creationId xmlns:a16="http://schemas.microsoft.com/office/drawing/2014/main" id="{D0515908-7889-43A7-9C9E-6131A51F2A74}"/>
                    </a:ext>
                  </a:extLst>
                </p:cNvPr>
                <p:cNvSpPr/>
                <p:nvPr/>
              </p:nvSpPr>
              <p:spPr>
                <a:xfrm>
                  <a:off x="995718" y="1702657"/>
                  <a:ext cx="306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" h="1052" extrusionOk="0">
                      <a:moveTo>
                        <a:pt x="702" y="0"/>
                      </a:moveTo>
                      <a:cubicBezTo>
                        <a:pt x="231" y="0"/>
                        <a:pt x="0" y="569"/>
                        <a:pt x="329" y="897"/>
                      </a:cubicBezTo>
                      <a:cubicBezTo>
                        <a:pt x="435" y="1004"/>
                        <a:pt x="567" y="1052"/>
                        <a:pt x="697" y="1052"/>
                      </a:cubicBezTo>
                      <a:cubicBezTo>
                        <a:pt x="966" y="1052"/>
                        <a:pt x="1226" y="845"/>
                        <a:pt x="1226" y="533"/>
                      </a:cubicBezTo>
                      <a:cubicBezTo>
                        <a:pt x="1226" y="240"/>
                        <a:pt x="995" y="0"/>
                        <a:pt x="7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6570;p48">
                  <a:extLst>
                    <a:ext uri="{FF2B5EF4-FFF2-40B4-BE49-F238E27FC236}">
                      <a16:creationId xmlns:a16="http://schemas.microsoft.com/office/drawing/2014/main" id="{F6B31C55-8449-4AB8-8C7F-A8D9293D88BE}"/>
                    </a:ext>
                  </a:extLst>
                </p:cNvPr>
                <p:cNvSpPr/>
                <p:nvPr/>
              </p:nvSpPr>
              <p:spPr>
                <a:xfrm>
                  <a:off x="935737" y="1955204"/>
                  <a:ext cx="359525" cy="30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1" h="12357" extrusionOk="0">
                      <a:moveTo>
                        <a:pt x="11065" y="0"/>
                      </a:moveTo>
                      <a:cubicBezTo>
                        <a:pt x="10980" y="0"/>
                        <a:pt x="10895" y="1"/>
                        <a:pt x="10810" y="2"/>
                      </a:cubicBezTo>
                      <a:cubicBezTo>
                        <a:pt x="9602" y="2"/>
                        <a:pt x="8403" y="126"/>
                        <a:pt x="7222" y="348"/>
                      </a:cubicBezTo>
                      <a:cubicBezTo>
                        <a:pt x="4841" y="801"/>
                        <a:pt x="2559" y="1698"/>
                        <a:pt x="489" y="2977"/>
                      </a:cubicBezTo>
                      <a:lnTo>
                        <a:pt x="1" y="3279"/>
                      </a:lnTo>
                      <a:lnTo>
                        <a:pt x="534" y="3510"/>
                      </a:lnTo>
                      <a:cubicBezTo>
                        <a:pt x="1671" y="4008"/>
                        <a:pt x="2772" y="4576"/>
                        <a:pt x="3838" y="5198"/>
                      </a:cubicBezTo>
                      <a:cubicBezTo>
                        <a:pt x="4903" y="5828"/>
                        <a:pt x="5943" y="6512"/>
                        <a:pt x="6928" y="7258"/>
                      </a:cubicBezTo>
                      <a:lnTo>
                        <a:pt x="7666" y="7827"/>
                      </a:lnTo>
                      <a:lnTo>
                        <a:pt x="8385" y="8422"/>
                      </a:lnTo>
                      <a:lnTo>
                        <a:pt x="9096" y="9035"/>
                      </a:lnTo>
                      <a:lnTo>
                        <a:pt x="9779" y="9665"/>
                      </a:lnTo>
                      <a:cubicBezTo>
                        <a:pt x="10694" y="10509"/>
                        <a:pt x="11547" y="11424"/>
                        <a:pt x="12373" y="12356"/>
                      </a:cubicBezTo>
                      <a:cubicBezTo>
                        <a:pt x="11654" y="11335"/>
                        <a:pt x="10854" y="10358"/>
                        <a:pt x="10002" y="9443"/>
                      </a:cubicBezTo>
                      <a:lnTo>
                        <a:pt x="9335" y="8777"/>
                      </a:lnTo>
                      <a:lnTo>
                        <a:pt x="8660" y="8120"/>
                      </a:lnTo>
                      <a:lnTo>
                        <a:pt x="7959" y="7489"/>
                      </a:lnTo>
                      <a:lnTo>
                        <a:pt x="7230" y="6885"/>
                      </a:lnTo>
                      <a:cubicBezTo>
                        <a:pt x="6253" y="6086"/>
                        <a:pt x="5214" y="5358"/>
                        <a:pt x="4140" y="4700"/>
                      </a:cubicBezTo>
                      <a:cubicBezTo>
                        <a:pt x="3221" y="4143"/>
                        <a:pt x="2277" y="3643"/>
                        <a:pt x="1307" y="3196"/>
                      </a:cubicBezTo>
                      <a:lnTo>
                        <a:pt x="1307" y="3196"/>
                      </a:lnTo>
                      <a:cubicBezTo>
                        <a:pt x="2154" y="2697"/>
                        <a:pt x="3038" y="2257"/>
                        <a:pt x="3953" y="1885"/>
                      </a:cubicBezTo>
                      <a:cubicBezTo>
                        <a:pt x="5046" y="1441"/>
                        <a:pt x="6165" y="1077"/>
                        <a:pt x="7310" y="810"/>
                      </a:cubicBezTo>
                      <a:cubicBezTo>
                        <a:pt x="8465" y="544"/>
                        <a:pt x="9637" y="366"/>
                        <a:pt x="10819" y="286"/>
                      </a:cubicBezTo>
                      <a:cubicBezTo>
                        <a:pt x="11339" y="251"/>
                        <a:pt x="11861" y="233"/>
                        <a:pt x="12383" y="233"/>
                      </a:cubicBezTo>
                      <a:cubicBezTo>
                        <a:pt x="13048" y="233"/>
                        <a:pt x="13714" y="262"/>
                        <a:pt x="14380" y="322"/>
                      </a:cubicBezTo>
                      <a:cubicBezTo>
                        <a:pt x="13283" y="107"/>
                        <a:pt x="12171" y="0"/>
                        <a:pt x="110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6571;p48">
                  <a:extLst>
                    <a:ext uri="{FF2B5EF4-FFF2-40B4-BE49-F238E27FC236}">
                      <a16:creationId xmlns:a16="http://schemas.microsoft.com/office/drawing/2014/main" id="{0E2773A4-6B15-4D63-931E-0E28579222D5}"/>
                    </a:ext>
                  </a:extLst>
                </p:cNvPr>
                <p:cNvSpPr/>
                <p:nvPr/>
              </p:nvSpPr>
              <p:spPr>
                <a:xfrm>
                  <a:off x="781221" y="2025732"/>
                  <a:ext cx="186750" cy="3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0" h="13101" extrusionOk="0">
                      <a:moveTo>
                        <a:pt x="7470" y="1"/>
                      </a:moveTo>
                      <a:cubicBezTo>
                        <a:pt x="6253" y="525"/>
                        <a:pt x="5160" y="1324"/>
                        <a:pt x="4281" y="2319"/>
                      </a:cubicBezTo>
                      <a:cubicBezTo>
                        <a:pt x="3384" y="3331"/>
                        <a:pt x="2709" y="4512"/>
                        <a:pt x="2292" y="5791"/>
                      </a:cubicBezTo>
                      <a:cubicBezTo>
                        <a:pt x="2238" y="5951"/>
                        <a:pt x="2194" y="6111"/>
                        <a:pt x="2150" y="6280"/>
                      </a:cubicBezTo>
                      <a:cubicBezTo>
                        <a:pt x="2105" y="6440"/>
                        <a:pt x="2061" y="6609"/>
                        <a:pt x="2025" y="6768"/>
                      </a:cubicBezTo>
                      <a:cubicBezTo>
                        <a:pt x="1963" y="7097"/>
                        <a:pt x="1910" y="7426"/>
                        <a:pt x="1856" y="7754"/>
                      </a:cubicBezTo>
                      <a:cubicBezTo>
                        <a:pt x="1768" y="8411"/>
                        <a:pt x="1706" y="9060"/>
                        <a:pt x="1599" y="9690"/>
                      </a:cubicBezTo>
                      <a:cubicBezTo>
                        <a:pt x="1510" y="10321"/>
                        <a:pt x="1341" y="10943"/>
                        <a:pt x="1102" y="11529"/>
                      </a:cubicBezTo>
                      <a:cubicBezTo>
                        <a:pt x="853" y="12133"/>
                        <a:pt x="480" y="12666"/>
                        <a:pt x="0" y="13101"/>
                      </a:cubicBezTo>
                      <a:cubicBezTo>
                        <a:pt x="578" y="12772"/>
                        <a:pt x="1031" y="12248"/>
                        <a:pt x="1368" y="11662"/>
                      </a:cubicBezTo>
                      <a:cubicBezTo>
                        <a:pt x="1688" y="11076"/>
                        <a:pt x="1928" y="10445"/>
                        <a:pt x="2070" y="9788"/>
                      </a:cubicBezTo>
                      <a:cubicBezTo>
                        <a:pt x="2381" y="8483"/>
                        <a:pt x="2460" y="7177"/>
                        <a:pt x="2878" y="5987"/>
                      </a:cubicBezTo>
                      <a:cubicBezTo>
                        <a:pt x="3269" y="4770"/>
                        <a:pt x="3873" y="3633"/>
                        <a:pt x="4654" y="2630"/>
                      </a:cubicBezTo>
                      <a:cubicBezTo>
                        <a:pt x="5445" y="1608"/>
                        <a:pt x="6395" y="720"/>
                        <a:pt x="74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6572;p48">
                  <a:extLst>
                    <a:ext uri="{FF2B5EF4-FFF2-40B4-BE49-F238E27FC236}">
                      <a16:creationId xmlns:a16="http://schemas.microsoft.com/office/drawing/2014/main" id="{571CA8EF-4AEF-4625-9BFA-A6C528FC78DC}"/>
                    </a:ext>
                  </a:extLst>
                </p:cNvPr>
                <p:cNvSpPr/>
                <p:nvPr/>
              </p:nvSpPr>
              <p:spPr>
                <a:xfrm>
                  <a:off x="939550" y="1621021"/>
                  <a:ext cx="57525" cy="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16769" extrusionOk="0">
                      <a:moveTo>
                        <a:pt x="1883" y="0"/>
                      </a:moveTo>
                      <a:cubicBezTo>
                        <a:pt x="1741" y="124"/>
                        <a:pt x="1608" y="258"/>
                        <a:pt x="1483" y="400"/>
                      </a:cubicBezTo>
                      <a:cubicBezTo>
                        <a:pt x="1359" y="551"/>
                        <a:pt x="1244" y="702"/>
                        <a:pt x="1146" y="853"/>
                      </a:cubicBezTo>
                      <a:cubicBezTo>
                        <a:pt x="942" y="1181"/>
                        <a:pt x="773" y="1528"/>
                        <a:pt x="640" y="1892"/>
                      </a:cubicBezTo>
                      <a:cubicBezTo>
                        <a:pt x="524" y="2247"/>
                        <a:pt x="427" y="2629"/>
                        <a:pt x="373" y="3002"/>
                      </a:cubicBezTo>
                      <a:cubicBezTo>
                        <a:pt x="311" y="3384"/>
                        <a:pt x="284" y="3766"/>
                        <a:pt x="284" y="4148"/>
                      </a:cubicBezTo>
                      <a:cubicBezTo>
                        <a:pt x="284" y="4530"/>
                        <a:pt x="302" y="4912"/>
                        <a:pt x="355" y="5294"/>
                      </a:cubicBezTo>
                      <a:cubicBezTo>
                        <a:pt x="400" y="5675"/>
                        <a:pt x="462" y="6048"/>
                        <a:pt x="542" y="6421"/>
                      </a:cubicBezTo>
                      <a:cubicBezTo>
                        <a:pt x="702" y="7159"/>
                        <a:pt x="906" y="7887"/>
                        <a:pt x="1093" y="8606"/>
                      </a:cubicBezTo>
                      <a:cubicBezTo>
                        <a:pt x="1199" y="8962"/>
                        <a:pt x="1297" y="9317"/>
                        <a:pt x="1377" y="9672"/>
                      </a:cubicBezTo>
                      <a:cubicBezTo>
                        <a:pt x="1466" y="10036"/>
                        <a:pt x="1546" y="10392"/>
                        <a:pt x="1608" y="10747"/>
                      </a:cubicBezTo>
                      <a:cubicBezTo>
                        <a:pt x="1679" y="11111"/>
                        <a:pt x="1732" y="11466"/>
                        <a:pt x="1759" y="11830"/>
                      </a:cubicBezTo>
                      <a:cubicBezTo>
                        <a:pt x="1785" y="12186"/>
                        <a:pt x="1785" y="12550"/>
                        <a:pt x="1768" y="12914"/>
                      </a:cubicBezTo>
                      <a:cubicBezTo>
                        <a:pt x="1732" y="13633"/>
                        <a:pt x="1572" y="14344"/>
                        <a:pt x="1306" y="15019"/>
                      </a:cubicBezTo>
                      <a:cubicBezTo>
                        <a:pt x="1164" y="15356"/>
                        <a:pt x="977" y="15676"/>
                        <a:pt x="764" y="15969"/>
                      </a:cubicBezTo>
                      <a:cubicBezTo>
                        <a:pt x="542" y="16262"/>
                        <a:pt x="284" y="16529"/>
                        <a:pt x="0" y="16769"/>
                      </a:cubicBezTo>
                      <a:cubicBezTo>
                        <a:pt x="160" y="16671"/>
                        <a:pt x="311" y="16564"/>
                        <a:pt x="462" y="16458"/>
                      </a:cubicBezTo>
                      <a:cubicBezTo>
                        <a:pt x="613" y="16342"/>
                        <a:pt x="755" y="16209"/>
                        <a:pt x="888" y="16076"/>
                      </a:cubicBezTo>
                      <a:cubicBezTo>
                        <a:pt x="1146" y="15800"/>
                        <a:pt x="1377" y="15481"/>
                        <a:pt x="1563" y="15152"/>
                      </a:cubicBezTo>
                      <a:cubicBezTo>
                        <a:pt x="1741" y="14806"/>
                        <a:pt x="1892" y="14450"/>
                        <a:pt x="2007" y="14086"/>
                      </a:cubicBezTo>
                      <a:cubicBezTo>
                        <a:pt x="2114" y="13713"/>
                        <a:pt x="2194" y="13340"/>
                        <a:pt x="2238" y="12958"/>
                      </a:cubicBezTo>
                      <a:cubicBezTo>
                        <a:pt x="2283" y="12568"/>
                        <a:pt x="2301" y="12186"/>
                        <a:pt x="2292" y="11804"/>
                      </a:cubicBezTo>
                      <a:cubicBezTo>
                        <a:pt x="2274" y="11413"/>
                        <a:pt x="2229" y="11031"/>
                        <a:pt x="2176" y="10658"/>
                      </a:cubicBezTo>
                      <a:cubicBezTo>
                        <a:pt x="2052" y="9912"/>
                        <a:pt x="1883" y="9175"/>
                        <a:pt x="1679" y="8447"/>
                      </a:cubicBezTo>
                      <a:cubicBezTo>
                        <a:pt x="1483" y="7727"/>
                        <a:pt x="1279" y="7008"/>
                        <a:pt x="1102" y="6297"/>
                      </a:cubicBezTo>
                      <a:cubicBezTo>
                        <a:pt x="1022" y="5933"/>
                        <a:pt x="933" y="5578"/>
                        <a:pt x="879" y="5222"/>
                      </a:cubicBezTo>
                      <a:cubicBezTo>
                        <a:pt x="826" y="4858"/>
                        <a:pt x="782" y="4503"/>
                        <a:pt x="764" y="4139"/>
                      </a:cubicBezTo>
                      <a:cubicBezTo>
                        <a:pt x="711" y="3411"/>
                        <a:pt x="773" y="2682"/>
                        <a:pt x="933" y="1972"/>
                      </a:cubicBezTo>
                      <a:cubicBezTo>
                        <a:pt x="1013" y="1617"/>
                        <a:pt x="1137" y="1270"/>
                        <a:pt x="1288" y="942"/>
                      </a:cubicBezTo>
                      <a:cubicBezTo>
                        <a:pt x="1368" y="773"/>
                        <a:pt x="1457" y="613"/>
                        <a:pt x="1554" y="462"/>
                      </a:cubicBezTo>
                      <a:cubicBezTo>
                        <a:pt x="1652" y="302"/>
                        <a:pt x="1759" y="151"/>
                        <a:pt x="18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6573;p48">
                  <a:extLst>
                    <a:ext uri="{FF2B5EF4-FFF2-40B4-BE49-F238E27FC236}">
                      <a16:creationId xmlns:a16="http://schemas.microsoft.com/office/drawing/2014/main" id="{F637ADF7-DE8B-4544-8626-5C4769895EB0}"/>
                    </a:ext>
                  </a:extLst>
                </p:cNvPr>
                <p:cNvSpPr/>
                <p:nvPr/>
              </p:nvSpPr>
              <p:spPr>
                <a:xfrm>
                  <a:off x="609112" y="1970743"/>
                  <a:ext cx="333750" cy="6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0" h="2723" extrusionOk="0">
                      <a:moveTo>
                        <a:pt x="3047" y="0"/>
                      </a:moveTo>
                      <a:cubicBezTo>
                        <a:pt x="2026" y="0"/>
                        <a:pt x="1007" y="91"/>
                        <a:pt x="1" y="271"/>
                      </a:cubicBezTo>
                      <a:cubicBezTo>
                        <a:pt x="1147" y="316"/>
                        <a:pt x="2283" y="378"/>
                        <a:pt x="3411" y="485"/>
                      </a:cubicBezTo>
                      <a:cubicBezTo>
                        <a:pt x="4539" y="600"/>
                        <a:pt x="5667" y="751"/>
                        <a:pt x="6778" y="955"/>
                      </a:cubicBezTo>
                      <a:cubicBezTo>
                        <a:pt x="7888" y="1151"/>
                        <a:pt x="8989" y="1417"/>
                        <a:pt x="10082" y="1710"/>
                      </a:cubicBezTo>
                      <a:cubicBezTo>
                        <a:pt x="11174" y="2003"/>
                        <a:pt x="12258" y="2359"/>
                        <a:pt x="13350" y="2723"/>
                      </a:cubicBezTo>
                      <a:cubicBezTo>
                        <a:pt x="12355" y="2128"/>
                        <a:pt x="11316" y="1639"/>
                        <a:pt x="10233" y="1257"/>
                      </a:cubicBezTo>
                      <a:cubicBezTo>
                        <a:pt x="8048" y="467"/>
                        <a:pt x="5756" y="49"/>
                        <a:pt x="3447" y="5"/>
                      </a:cubicBezTo>
                      <a:cubicBezTo>
                        <a:pt x="3314" y="2"/>
                        <a:pt x="3180" y="0"/>
                        <a:pt x="30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" name="Google Shape;16574;p48">
              <a:extLst>
                <a:ext uri="{FF2B5EF4-FFF2-40B4-BE49-F238E27FC236}">
                  <a16:creationId xmlns:a16="http://schemas.microsoft.com/office/drawing/2014/main" id="{15B3B1FC-B661-4453-9939-96A4A1F05BF7}"/>
                </a:ext>
              </a:extLst>
            </p:cNvPr>
            <p:cNvSpPr/>
            <p:nvPr/>
          </p:nvSpPr>
          <p:spPr>
            <a:xfrm>
              <a:off x="4539575" y="1468400"/>
              <a:ext cx="38100" cy="3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288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1E4C-C801-4CD1-8C5D-6EEBAF42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สมาชิก(ต่อ)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3040E-4290-4073-B4EF-B13ED183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703" y="1657350"/>
            <a:ext cx="6466244" cy="2792100"/>
          </a:xfrm>
        </p:spPr>
        <p:txBody>
          <a:bodyPr>
            <a:normAutofit/>
          </a:bodyPr>
          <a:lstStyle/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(8) สามารถอ่านนิยายอีบุ๊ก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ในชั้นหนังสือได้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(9) สามารถให้ดาวเพื่อเพิ่มการจัดอันดับหรือเขียนบทวิจารณ์ของนิยายอีบุ๊ก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ได้เฉพาะเรื่องที่ซื้อเท่านั้น </a:t>
            </a:r>
          </a:p>
          <a:p>
            <a:pPr marL="157163" indent="0">
              <a:buNone/>
            </a:pP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(10) สามารถแจ้งปัญหาไปยังผู้ดูแลระบบ</a:t>
            </a: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  <a:p>
            <a:pPr marL="157163" indent="0">
              <a:buNone/>
            </a:pPr>
            <a:endParaRPr lang="en-US" sz="1800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6" name="Google Shape;16456;p47">
            <a:extLst>
              <a:ext uri="{FF2B5EF4-FFF2-40B4-BE49-F238E27FC236}">
                <a16:creationId xmlns:a16="http://schemas.microsoft.com/office/drawing/2014/main" id="{6CB88CD2-D68D-40DD-AD04-993100A2C528}"/>
              </a:ext>
            </a:extLst>
          </p:cNvPr>
          <p:cNvGrpSpPr/>
          <p:nvPr/>
        </p:nvGrpSpPr>
        <p:grpSpPr>
          <a:xfrm>
            <a:off x="3060601" y="1028403"/>
            <a:ext cx="319365" cy="309121"/>
            <a:chOff x="5025325" y="1948000"/>
            <a:chExt cx="80400" cy="77825"/>
          </a:xfrm>
        </p:grpSpPr>
        <p:sp>
          <p:nvSpPr>
            <p:cNvPr id="7" name="Google Shape;16457;p47">
              <a:extLst>
                <a:ext uri="{FF2B5EF4-FFF2-40B4-BE49-F238E27FC236}">
                  <a16:creationId xmlns:a16="http://schemas.microsoft.com/office/drawing/2014/main" id="{A54B7F2E-DA83-4A72-A7E9-944105E4FAC1}"/>
                </a:ext>
              </a:extLst>
            </p:cNvPr>
            <p:cNvSpPr/>
            <p:nvPr/>
          </p:nvSpPr>
          <p:spPr>
            <a:xfrm>
              <a:off x="5025325" y="1948000"/>
              <a:ext cx="80400" cy="77825"/>
            </a:xfrm>
            <a:custGeom>
              <a:avLst/>
              <a:gdLst/>
              <a:ahLst/>
              <a:cxnLst/>
              <a:rect l="l" t="t" r="r" b="b"/>
              <a:pathLst>
                <a:path w="3216" h="3113" extrusionOk="0">
                  <a:moveTo>
                    <a:pt x="1135" y="0"/>
                  </a:moveTo>
                  <a:cubicBezTo>
                    <a:pt x="1109" y="0"/>
                    <a:pt x="1083" y="3"/>
                    <a:pt x="1058" y="9"/>
                  </a:cubicBezTo>
                  <a:lnTo>
                    <a:pt x="1022" y="18"/>
                  </a:lnTo>
                  <a:cubicBezTo>
                    <a:pt x="996" y="18"/>
                    <a:pt x="969" y="27"/>
                    <a:pt x="942" y="45"/>
                  </a:cubicBezTo>
                  <a:cubicBezTo>
                    <a:pt x="916" y="54"/>
                    <a:pt x="889" y="71"/>
                    <a:pt x="862" y="89"/>
                  </a:cubicBezTo>
                  <a:lnTo>
                    <a:pt x="836" y="107"/>
                  </a:lnTo>
                  <a:cubicBezTo>
                    <a:pt x="738" y="178"/>
                    <a:pt x="685" y="293"/>
                    <a:pt x="694" y="418"/>
                  </a:cubicBezTo>
                  <a:lnTo>
                    <a:pt x="694" y="604"/>
                  </a:lnTo>
                  <a:cubicBezTo>
                    <a:pt x="702" y="746"/>
                    <a:pt x="756" y="880"/>
                    <a:pt x="853" y="986"/>
                  </a:cubicBezTo>
                  <a:lnTo>
                    <a:pt x="987" y="1137"/>
                  </a:lnTo>
                  <a:cubicBezTo>
                    <a:pt x="1032" y="1190"/>
                    <a:pt x="1089" y="1210"/>
                    <a:pt x="1148" y="1210"/>
                  </a:cubicBezTo>
                  <a:cubicBezTo>
                    <a:pt x="1160" y="1210"/>
                    <a:pt x="1171" y="1210"/>
                    <a:pt x="1182" y="1208"/>
                  </a:cubicBezTo>
                  <a:cubicBezTo>
                    <a:pt x="1193" y="1206"/>
                    <a:pt x="1204" y="1205"/>
                    <a:pt x="1215" y="1205"/>
                  </a:cubicBezTo>
                  <a:cubicBezTo>
                    <a:pt x="1250" y="1205"/>
                    <a:pt x="1286" y="1217"/>
                    <a:pt x="1306" y="1244"/>
                  </a:cubicBezTo>
                  <a:lnTo>
                    <a:pt x="1360" y="1306"/>
                  </a:lnTo>
                  <a:cubicBezTo>
                    <a:pt x="1377" y="1324"/>
                    <a:pt x="1377" y="1350"/>
                    <a:pt x="1369" y="1377"/>
                  </a:cubicBezTo>
                  <a:lnTo>
                    <a:pt x="1360" y="1395"/>
                  </a:lnTo>
                  <a:cubicBezTo>
                    <a:pt x="1345" y="1409"/>
                    <a:pt x="1331" y="1424"/>
                    <a:pt x="1311" y="1424"/>
                  </a:cubicBezTo>
                  <a:cubicBezTo>
                    <a:pt x="1307" y="1424"/>
                    <a:pt x="1302" y="1423"/>
                    <a:pt x="1298" y="1421"/>
                  </a:cubicBezTo>
                  <a:lnTo>
                    <a:pt x="1218" y="1413"/>
                  </a:lnTo>
                  <a:cubicBezTo>
                    <a:pt x="1173" y="1404"/>
                    <a:pt x="1129" y="1377"/>
                    <a:pt x="1111" y="1333"/>
                  </a:cubicBezTo>
                  <a:cubicBezTo>
                    <a:pt x="1084" y="1262"/>
                    <a:pt x="1022" y="1208"/>
                    <a:pt x="951" y="1199"/>
                  </a:cubicBezTo>
                  <a:lnTo>
                    <a:pt x="747" y="1182"/>
                  </a:lnTo>
                  <a:cubicBezTo>
                    <a:pt x="715" y="1176"/>
                    <a:pt x="683" y="1173"/>
                    <a:pt x="651" y="1173"/>
                  </a:cubicBezTo>
                  <a:cubicBezTo>
                    <a:pt x="542" y="1173"/>
                    <a:pt x="435" y="1206"/>
                    <a:pt x="338" y="1262"/>
                  </a:cubicBezTo>
                  <a:lnTo>
                    <a:pt x="178" y="1359"/>
                  </a:lnTo>
                  <a:cubicBezTo>
                    <a:pt x="81" y="1421"/>
                    <a:pt x="10" y="1528"/>
                    <a:pt x="1" y="1652"/>
                  </a:cubicBezTo>
                  <a:lnTo>
                    <a:pt x="1" y="1679"/>
                  </a:lnTo>
                  <a:cubicBezTo>
                    <a:pt x="1" y="1714"/>
                    <a:pt x="10" y="1741"/>
                    <a:pt x="19" y="1768"/>
                  </a:cubicBezTo>
                  <a:cubicBezTo>
                    <a:pt x="19" y="1803"/>
                    <a:pt x="19" y="1830"/>
                    <a:pt x="36" y="1857"/>
                  </a:cubicBezTo>
                  <a:lnTo>
                    <a:pt x="45" y="1892"/>
                  </a:lnTo>
                  <a:cubicBezTo>
                    <a:pt x="90" y="1999"/>
                    <a:pt x="187" y="2079"/>
                    <a:pt x="303" y="2114"/>
                  </a:cubicBezTo>
                  <a:lnTo>
                    <a:pt x="489" y="2150"/>
                  </a:lnTo>
                  <a:cubicBezTo>
                    <a:pt x="535" y="2162"/>
                    <a:pt x="583" y="2168"/>
                    <a:pt x="631" y="2168"/>
                  </a:cubicBezTo>
                  <a:cubicBezTo>
                    <a:pt x="724" y="2168"/>
                    <a:pt x="819" y="2146"/>
                    <a:pt x="907" y="2105"/>
                  </a:cubicBezTo>
                  <a:lnTo>
                    <a:pt x="1084" y="2016"/>
                  </a:lnTo>
                  <a:cubicBezTo>
                    <a:pt x="1147" y="1981"/>
                    <a:pt x="1191" y="1910"/>
                    <a:pt x="1200" y="1839"/>
                  </a:cubicBezTo>
                  <a:cubicBezTo>
                    <a:pt x="1200" y="1794"/>
                    <a:pt x="1227" y="1750"/>
                    <a:pt x="1271" y="1732"/>
                  </a:cubicBezTo>
                  <a:lnTo>
                    <a:pt x="1351" y="1688"/>
                  </a:lnTo>
                  <a:cubicBezTo>
                    <a:pt x="1360" y="1683"/>
                    <a:pt x="1369" y="1681"/>
                    <a:pt x="1377" y="1681"/>
                  </a:cubicBezTo>
                  <a:cubicBezTo>
                    <a:pt x="1386" y="1681"/>
                    <a:pt x="1395" y="1683"/>
                    <a:pt x="1404" y="1688"/>
                  </a:cubicBezTo>
                  <a:lnTo>
                    <a:pt x="1449" y="1714"/>
                  </a:lnTo>
                  <a:cubicBezTo>
                    <a:pt x="1484" y="1732"/>
                    <a:pt x="1493" y="1768"/>
                    <a:pt x="1475" y="1794"/>
                  </a:cubicBezTo>
                  <a:lnTo>
                    <a:pt x="1449" y="1848"/>
                  </a:lnTo>
                  <a:cubicBezTo>
                    <a:pt x="1431" y="1892"/>
                    <a:pt x="1386" y="1919"/>
                    <a:pt x="1342" y="1919"/>
                  </a:cubicBezTo>
                  <a:cubicBezTo>
                    <a:pt x="1262" y="1919"/>
                    <a:pt x="1200" y="1963"/>
                    <a:pt x="1164" y="2034"/>
                  </a:cubicBezTo>
                  <a:lnTo>
                    <a:pt x="1076" y="2212"/>
                  </a:lnTo>
                  <a:cubicBezTo>
                    <a:pt x="1004" y="2336"/>
                    <a:pt x="987" y="2487"/>
                    <a:pt x="1013" y="2629"/>
                  </a:cubicBezTo>
                  <a:lnTo>
                    <a:pt x="1058" y="2807"/>
                  </a:lnTo>
                  <a:cubicBezTo>
                    <a:pt x="1084" y="2922"/>
                    <a:pt x="1164" y="3020"/>
                    <a:pt x="1280" y="3073"/>
                  </a:cubicBezTo>
                  <a:lnTo>
                    <a:pt x="1306" y="3082"/>
                  </a:lnTo>
                  <a:cubicBezTo>
                    <a:pt x="1333" y="3091"/>
                    <a:pt x="1360" y="3100"/>
                    <a:pt x="1395" y="3100"/>
                  </a:cubicBezTo>
                  <a:cubicBezTo>
                    <a:pt x="1414" y="3106"/>
                    <a:pt x="1437" y="3113"/>
                    <a:pt x="1459" y="3113"/>
                  </a:cubicBezTo>
                  <a:cubicBezTo>
                    <a:pt x="1468" y="3113"/>
                    <a:pt x="1476" y="3112"/>
                    <a:pt x="1484" y="3109"/>
                  </a:cubicBezTo>
                  <a:lnTo>
                    <a:pt x="1511" y="3109"/>
                  </a:lnTo>
                  <a:cubicBezTo>
                    <a:pt x="1635" y="3109"/>
                    <a:pt x="1742" y="3038"/>
                    <a:pt x="1804" y="2940"/>
                  </a:cubicBezTo>
                  <a:lnTo>
                    <a:pt x="1910" y="2780"/>
                  </a:lnTo>
                  <a:cubicBezTo>
                    <a:pt x="1981" y="2665"/>
                    <a:pt x="2017" y="2514"/>
                    <a:pt x="1999" y="2372"/>
                  </a:cubicBezTo>
                  <a:lnTo>
                    <a:pt x="1973" y="2176"/>
                  </a:lnTo>
                  <a:cubicBezTo>
                    <a:pt x="1964" y="2096"/>
                    <a:pt x="1919" y="2034"/>
                    <a:pt x="1848" y="2008"/>
                  </a:cubicBezTo>
                  <a:cubicBezTo>
                    <a:pt x="1804" y="1990"/>
                    <a:pt x="1777" y="1954"/>
                    <a:pt x="1768" y="1910"/>
                  </a:cubicBezTo>
                  <a:lnTo>
                    <a:pt x="1759" y="1830"/>
                  </a:lnTo>
                  <a:cubicBezTo>
                    <a:pt x="1751" y="1803"/>
                    <a:pt x="1768" y="1777"/>
                    <a:pt x="1786" y="1759"/>
                  </a:cubicBezTo>
                  <a:lnTo>
                    <a:pt x="1830" y="1732"/>
                  </a:lnTo>
                  <a:cubicBezTo>
                    <a:pt x="1841" y="1729"/>
                    <a:pt x="1854" y="1726"/>
                    <a:pt x="1866" y="1726"/>
                  </a:cubicBezTo>
                  <a:cubicBezTo>
                    <a:pt x="1883" y="1726"/>
                    <a:pt x="1900" y="1731"/>
                    <a:pt x="1910" y="1741"/>
                  </a:cubicBezTo>
                  <a:lnTo>
                    <a:pt x="1964" y="1794"/>
                  </a:lnTo>
                  <a:cubicBezTo>
                    <a:pt x="1990" y="1830"/>
                    <a:pt x="2008" y="1874"/>
                    <a:pt x="1990" y="1928"/>
                  </a:cubicBezTo>
                  <a:cubicBezTo>
                    <a:pt x="1973" y="1999"/>
                    <a:pt x="1990" y="2070"/>
                    <a:pt x="2044" y="2123"/>
                  </a:cubicBezTo>
                  <a:lnTo>
                    <a:pt x="2186" y="2265"/>
                  </a:lnTo>
                  <a:cubicBezTo>
                    <a:pt x="2292" y="2363"/>
                    <a:pt x="2426" y="2434"/>
                    <a:pt x="2568" y="2443"/>
                  </a:cubicBezTo>
                  <a:lnTo>
                    <a:pt x="2754" y="2461"/>
                  </a:lnTo>
                  <a:cubicBezTo>
                    <a:pt x="2770" y="2463"/>
                    <a:pt x="2786" y="2464"/>
                    <a:pt x="2802" y="2464"/>
                  </a:cubicBezTo>
                  <a:cubicBezTo>
                    <a:pt x="2908" y="2464"/>
                    <a:pt x="3004" y="2414"/>
                    <a:pt x="3074" y="2336"/>
                  </a:cubicBezTo>
                  <a:lnTo>
                    <a:pt x="3092" y="2318"/>
                  </a:lnTo>
                  <a:cubicBezTo>
                    <a:pt x="3109" y="2292"/>
                    <a:pt x="3127" y="2265"/>
                    <a:pt x="3136" y="2239"/>
                  </a:cubicBezTo>
                  <a:cubicBezTo>
                    <a:pt x="3154" y="2212"/>
                    <a:pt x="3163" y="2185"/>
                    <a:pt x="3172" y="2159"/>
                  </a:cubicBezTo>
                  <a:lnTo>
                    <a:pt x="3180" y="2123"/>
                  </a:lnTo>
                  <a:cubicBezTo>
                    <a:pt x="3216" y="2008"/>
                    <a:pt x="3189" y="1883"/>
                    <a:pt x="3109" y="1794"/>
                  </a:cubicBezTo>
                  <a:lnTo>
                    <a:pt x="2985" y="1652"/>
                  </a:lnTo>
                  <a:cubicBezTo>
                    <a:pt x="2896" y="1537"/>
                    <a:pt x="2772" y="1466"/>
                    <a:pt x="2630" y="1439"/>
                  </a:cubicBezTo>
                  <a:lnTo>
                    <a:pt x="2434" y="1395"/>
                  </a:lnTo>
                  <a:cubicBezTo>
                    <a:pt x="2424" y="1394"/>
                    <a:pt x="2414" y="1393"/>
                    <a:pt x="2404" y="1393"/>
                  </a:cubicBezTo>
                  <a:cubicBezTo>
                    <a:pt x="2337" y="1393"/>
                    <a:pt x="2277" y="1419"/>
                    <a:pt x="2230" y="1466"/>
                  </a:cubicBezTo>
                  <a:cubicBezTo>
                    <a:pt x="2208" y="1495"/>
                    <a:pt x="2174" y="1512"/>
                    <a:pt x="2137" y="1512"/>
                  </a:cubicBezTo>
                  <a:cubicBezTo>
                    <a:pt x="2130" y="1512"/>
                    <a:pt x="2122" y="1512"/>
                    <a:pt x="2115" y="1510"/>
                  </a:cubicBezTo>
                  <a:lnTo>
                    <a:pt x="2044" y="1501"/>
                  </a:lnTo>
                  <a:cubicBezTo>
                    <a:pt x="2017" y="1492"/>
                    <a:pt x="1990" y="1475"/>
                    <a:pt x="1990" y="1439"/>
                  </a:cubicBezTo>
                  <a:cubicBezTo>
                    <a:pt x="1990" y="1421"/>
                    <a:pt x="1999" y="1395"/>
                    <a:pt x="2017" y="1386"/>
                  </a:cubicBezTo>
                  <a:lnTo>
                    <a:pt x="2088" y="1341"/>
                  </a:lnTo>
                  <a:cubicBezTo>
                    <a:pt x="2110" y="1328"/>
                    <a:pt x="2132" y="1321"/>
                    <a:pt x="2155" y="1321"/>
                  </a:cubicBezTo>
                  <a:cubicBezTo>
                    <a:pt x="2177" y="1321"/>
                    <a:pt x="2199" y="1328"/>
                    <a:pt x="2221" y="1341"/>
                  </a:cubicBezTo>
                  <a:cubicBezTo>
                    <a:pt x="2249" y="1357"/>
                    <a:pt x="2279" y="1364"/>
                    <a:pt x="2310" y="1364"/>
                  </a:cubicBezTo>
                  <a:cubicBezTo>
                    <a:pt x="2350" y="1364"/>
                    <a:pt x="2391" y="1353"/>
                    <a:pt x="2426" y="1333"/>
                  </a:cubicBezTo>
                  <a:lnTo>
                    <a:pt x="2594" y="1217"/>
                  </a:lnTo>
                  <a:cubicBezTo>
                    <a:pt x="2719" y="1137"/>
                    <a:pt x="2807" y="1022"/>
                    <a:pt x="2852" y="889"/>
                  </a:cubicBezTo>
                  <a:lnTo>
                    <a:pt x="2905" y="711"/>
                  </a:lnTo>
                  <a:cubicBezTo>
                    <a:pt x="2950" y="595"/>
                    <a:pt x="2923" y="471"/>
                    <a:pt x="2852" y="373"/>
                  </a:cubicBezTo>
                  <a:lnTo>
                    <a:pt x="2834" y="347"/>
                  </a:lnTo>
                  <a:cubicBezTo>
                    <a:pt x="2816" y="329"/>
                    <a:pt x="2790" y="302"/>
                    <a:pt x="2763" y="293"/>
                  </a:cubicBezTo>
                  <a:cubicBezTo>
                    <a:pt x="2745" y="267"/>
                    <a:pt x="2719" y="249"/>
                    <a:pt x="2692" y="231"/>
                  </a:cubicBezTo>
                  <a:lnTo>
                    <a:pt x="2665" y="222"/>
                  </a:lnTo>
                  <a:cubicBezTo>
                    <a:pt x="2612" y="191"/>
                    <a:pt x="2554" y="176"/>
                    <a:pt x="2497" y="176"/>
                  </a:cubicBezTo>
                  <a:cubicBezTo>
                    <a:pt x="2439" y="176"/>
                    <a:pt x="2381" y="191"/>
                    <a:pt x="2328" y="222"/>
                  </a:cubicBezTo>
                  <a:lnTo>
                    <a:pt x="2159" y="311"/>
                  </a:lnTo>
                  <a:cubicBezTo>
                    <a:pt x="2035" y="373"/>
                    <a:pt x="1937" y="489"/>
                    <a:pt x="1875" y="613"/>
                  </a:cubicBezTo>
                  <a:lnTo>
                    <a:pt x="1804" y="800"/>
                  </a:lnTo>
                  <a:cubicBezTo>
                    <a:pt x="1768" y="871"/>
                    <a:pt x="1777" y="951"/>
                    <a:pt x="1830" y="1013"/>
                  </a:cubicBezTo>
                  <a:cubicBezTo>
                    <a:pt x="1857" y="1048"/>
                    <a:pt x="1866" y="1093"/>
                    <a:pt x="1848" y="1137"/>
                  </a:cubicBezTo>
                  <a:lnTo>
                    <a:pt x="1813" y="1208"/>
                  </a:lnTo>
                  <a:cubicBezTo>
                    <a:pt x="1805" y="1230"/>
                    <a:pt x="1786" y="1246"/>
                    <a:pt x="1765" y="1246"/>
                  </a:cubicBezTo>
                  <a:cubicBezTo>
                    <a:pt x="1760" y="1246"/>
                    <a:pt x="1755" y="1245"/>
                    <a:pt x="1751" y="1244"/>
                  </a:cubicBezTo>
                  <a:lnTo>
                    <a:pt x="1671" y="1235"/>
                  </a:lnTo>
                  <a:cubicBezTo>
                    <a:pt x="1644" y="1235"/>
                    <a:pt x="1617" y="1208"/>
                    <a:pt x="1617" y="1182"/>
                  </a:cubicBezTo>
                  <a:lnTo>
                    <a:pt x="1608" y="1111"/>
                  </a:lnTo>
                  <a:cubicBezTo>
                    <a:pt x="1600" y="1066"/>
                    <a:pt x="1617" y="1022"/>
                    <a:pt x="1662" y="995"/>
                  </a:cubicBezTo>
                  <a:cubicBezTo>
                    <a:pt x="1715" y="951"/>
                    <a:pt x="1751" y="871"/>
                    <a:pt x="1742" y="800"/>
                  </a:cubicBezTo>
                  <a:lnTo>
                    <a:pt x="1715" y="604"/>
                  </a:lnTo>
                  <a:cubicBezTo>
                    <a:pt x="1697" y="462"/>
                    <a:pt x="1626" y="329"/>
                    <a:pt x="1520" y="231"/>
                  </a:cubicBezTo>
                  <a:lnTo>
                    <a:pt x="1386" y="98"/>
                  </a:lnTo>
                  <a:cubicBezTo>
                    <a:pt x="1317" y="36"/>
                    <a:pt x="1227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6458;p47">
              <a:extLst>
                <a:ext uri="{FF2B5EF4-FFF2-40B4-BE49-F238E27FC236}">
                  <a16:creationId xmlns:a16="http://schemas.microsoft.com/office/drawing/2014/main" id="{955AA662-5D13-429A-945F-729B1B78F69D}"/>
                </a:ext>
              </a:extLst>
            </p:cNvPr>
            <p:cNvGrpSpPr/>
            <p:nvPr/>
          </p:nvGrpSpPr>
          <p:grpSpPr>
            <a:xfrm>
              <a:off x="5046425" y="1966700"/>
              <a:ext cx="37775" cy="47875"/>
              <a:chOff x="5046425" y="1966700"/>
              <a:chExt cx="37775" cy="47875"/>
            </a:xfrm>
          </p:grpSpPr>
          <p:sp>
            <p:nvSpPr>
              <p:cNvPr id="9" name="Google Shape;16459;p47">
                <a:extLst>
                  <a:ext uri="{FF2B5EF4-FFF2-40B4-BE49-F238E27FC236}">
                    <a16:creationId xmlns:a16="http://schemas.microsoft.com/office/drawing/2014/main" id="{0589E943-F45F-4B41-BB56-667C573B7A1C}"/>
                  </a:ext>
                </a:extLst>
              </p:cNvPr>
              <p:cNvSpPr/>
              <p:nvPr/>
            </p:nvSpPr>
            <p:spPr>
              <a:xfrm>
                <a:off x="5061750" y="1981750"/>
                <a:ext cx="10450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38" extrusionOk="0">
                    <a:moveTo>
                      <a:pt x="382" y="231"/>
                    </a:moveTo>
                    <a:cubicBezTo>
                      <a:pt x="347" y="231"/>
                      <a:pt x="329" y="240"/>
                      <a:pt x="302" y="258"/>
                    </a:cubicBezTo>
                    <a:lnTo>
                      <a:pt x="258" y="285"/>
                    </a:lnTo>
                    <a:cubicBezTo>
                      <a:pt x="240" y="293"/>
                      <a:pt x="222" y="302"/>
                      <a:pt x="214" y="320"/>
                    </a:cubicBezTo>
                    <a:cubicBezTo>
                      <a:pt x="196" y="338"/>
                      <a:pt x="169" y="329"/>
                      <a:pt x="151" y="311"/>
                    </a:cubicBezTo>
                    <a:cubicBezTo>
                      <a:pt x="134" y="276"/>
                      <a:pt x="107" y="249"/>
                      <a:pt x="71" y="231"/>
                    </a:cubicBezTo>
                    <a:lnTo>
                      <a:pt x="27" y="205"/>
                    </a:lnTo>
                    <a:lnTo>
                      <a:pt x="27" y="205"/>
                    </a:lnTo>
                    <a:cubicBezTo>
                      <a:pt x="0" y="196"/>
                      <a:pt x="0" y="160"/>
                      <a:pt x="18" y="142"/>
                    </a:cubicBezTo>
                    <a:cubicBezTo>
                      <a:pt x="27" y="134"/>
                      <a:pt x="27" y="125"/>
                      <a:pt x="36" y="116"/>
                    </a:cubicBezTo>
                    <a:lnTo>
                      <a:pt x="45" y="98"/>
                    </a:lnTo>
                    <a:cubicBezTo>
                      <a:pt x="54" y="80"/>
                      <a:pt x="63" y="63"/>
                      <a:pt x="71" y="36"/>
                    </a:cubicBezTo>
                    <a:cubicBezTo>
                      <a:pt x="71" y="18"/>
                      <a:pt x="98" y="0"/>
                      <a:pt x="116" y="9"/>
                    </a:cubicBezTo>
                    <a:cubicBezTo>
                      <a:pt x="143" y="27"/>
                      <a:pt x="169" y="36"/>
                      <a:pt x="196" y="36"/>
                    </a:cubicBezTo>
                    <a:lnTo>
                      <a:pt x="276" y="45"/>
                    </a:lnTo>
                    <a:lnTo>
                      <a:pt x="311" y="45"/>
                    </a:lnTo>
                    <a:lnTo>
                      <a:pt x="338" y="45"/>
                    </a:lnTo>
                    <a:cubicBezTo>
                      <a:pt x="365" y="36"/>
                      <a:pt x="382" y="54"/>
                      <a:pt x="382" y="80"/>
                    </a:cubicBezTo>
                    <a:cubicBezTo>
                      <a:pt x="382" y="89"/>
                      <a:pt x="382" y="98"/>
                      <a:pt x="382" y="107"/>
                    </a:cubicBezTo>
                    <a:cubicBezTo>
                      <a:pt x="382" y="142"/>
                      <a:pt x="391" y="169"/>
                      <a:pt x="409" y="196"/>
                    </a:cubicBezTo>
                    <a:cubicBezTo>
                      <a:pt x="418" y="205"/>
                      <a:pt x="400" y="231"/>
                      <a:pt x="382" y="2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460;p47">
                <a:extLst>
                  <a:ext uri="{FF2B5EF4-FFF2-40B4-BE49-F238E27FC236}">
                    <a16:creationId xmlns:a16="http://schemas.microsoft.com/office/drawing/2014/main" id="{7074CCB7-5D7E-46EB-BCF6-0525AD967EB2}"/>
                  </a:ext>
                </a:extLst>
              </p:cNvPr>
              <p:cNvSpPr/>
              <p:nvPr/>
            </p:nvSpPr>
            <p:spPr>
              <a:xfrm>
                <a:off x="5061075" y="1974700"/>
                <a:ext cx="515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98" extrusionOk="0">
                    <a:moveTo>
                      <a:pt x="23" y="0"/>
                    </a:moveTo>
                    <a:cubicBezTo>
                      <a:pt x="19" y="0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10" y="34"/>
                      <a:pt x="19" y="43"/>
                      <a:pt x="27" y="43"/>
                    </a:cubicBezTo>
                    <a:lnTo>
                      <a:pt x="27" y="51"/>
                    </a:lnTo>
                    <a:cubicBezTo>
                      <a:pt x="98" y="149"/>
                      <a:pt x="143" y="265"/>
                      <a:pt x="170" y="380"/>
                    </a:cubicBezTo>
                    <a:cubicBezTo>
                      <a:pt x="170" y="389"/>
                      <a:pt x="178" y="398"/>
                      <a:pt x="187" y="398"/>
                    </a:cubicBezTo>
                    <a:cubicBezTo>
                      <a:pt x="196" y="389"/>
                      <a:pt x="205" y="380"/>
                      <a:pt x="196" y="371"/>
                    </a:cubicBezTo>
                    <a:cubicBezTo>
                      <a:pt x="170" y="256"/>
                      <a:pt x="116" y="140"/>
                      <a:pt x="45" y="43"/>
                    </a:cubicBezTo>
                    <a:lnTo>
                      <a:pt x="36" y="34"/>
                    </a:lnTo>
                    <a:cubicBezTo>
                      <a:pt x="36" y="25"/>
                      <a:pt x="36" y="16"/>
                      <a:pt x="36" y="7"/>
                    </a:cubicBezTo>
                    <a:cubicBezTo>
                      <a:pt x="32" y="3"/>
                      <a:pt x="27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461;p47">
                <a:extLst>
                  <a:ext uri="{FF2B5EF4-FFF2-40B4-BE49-F238E27FC236}">
                    <a16:creationId xmlns:a16="http://schemas.microsoft.com/office/drawing/2014/main" id="{1AF5A0E7-40AE-43DE-A5DA-D443A914E079}"/>
                  </a:ext>
                </a:extLst>
              </p:cNvPr>
              <p:cNvSpPr/>
              <p:nvPr/>
            </p:nvSpPr>
            <p:spPr>
              <a:xfrm>
                <a:off x="5058850" y="1978775"/>
                <a:ext cx="5575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82" extrusionOk="0">
                    <a:moveTo>
                      <a:pt x="18" y="0"/>
                    </a:moveTo>
                    <a:cubicBezTo>
                      <a:pt x="10" y="0"/>
                      <a:pt x="1" y="6"/>
                      <a:pt x="1" y="13"/>
                    </a:cubicBezTo>
                    <a:lnTo>
                      <a:pt x="1" y="22"/>
                    </a:lnTo>
                    <a:cubicBezTo>
                      <a:pt x="1" y="31"/>
                      <a:pt x="1" y="39"/>
                      <a:pt x="19" y="48"/>
                    </a:cubicBezTo>
                    <a:cubicBezTo>
                      <a:pt x="28" y="48"/>
                      <a:pt x="36" y="39"/>
                      <a:pt x="36" y="39"/>
                    </a:cubicBezTo>
                    <a:lnTo>
                      <a:pt x="45" y="39"/>
                    </a:lnTo>
                    <a:cubicBezTo>
                      <a:pt x="108" y="66"/>
                      <a:pt x="161" y="119"/>
                      <a:pt x="196" y="182"/>
                    </a:cubicBezTo>
                    <a:lnTo>
                      <a:pt x="214" y="182"/>
                    </a:lnTo>
                    <a:cubicBezTo>
                      <a:pt x="223" y="173"/>
                      <a:pt x="223" y="164"/>
                      <a:pt x="223" y="164"/>
                    </a:cubicBezTo>
                    <a:cubicBezTo>
                      <a:pt x="179" y="102"/>
                      <a:pt x="125" y="48"/>
                      <a:pt x="54" y="22"/>
                    </a:cubicBezTo>
                    <a:lnTo>
                      <a:pt x="45" y="22"/>
                    </a:lnTo>
                    <a:cubicBezTo>
                      <a:pt x="45" y="13"/>
                      <a:pt x="36" y="4"/>
                      <a:pt x="36" y="4"/>
                    </a:cubicBezTo>
                    <a:lnTo>
                      <a:pt x="28" y="4"/>
                    </a:ln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462;p47">
                <a:extLst>
                  <a:ext uri="{FF2B5EF4-FFF2-40B4-BE49-F238E27FC236}">
                    <a16:creationId xmlns:a16="http://schemas.microsoft.com/office/drawing/2014/main" id="{EBEB91CA-D61D-4E20-BCC6-238A7A5F614C}"/>
                  </a:ext>
                </a:extLst>
              </p:cNvPr>
              <p:cNvSpPr/>
              <p:nvPr/>
            </p:nvSpPr>
            <p:spPr>
              <a:xfrm>
                <a:off x="5052425" y="1984150"/>
                <a:ext cx="117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27" extrusionOk="0">
                    <a:moveTo>
                      <a:pt x="458" y="1"/>
                    </a:moveTo>
                    <a:cubicBezTo>
                      <a:pt x="456" y="1"/>
                      <a:pt x="455" y="1"/>
                      <a:pt x="453" y="2"/>
                    </a:cubicBezTo>
                    <a:cubicBezTo>
                      <a:pt x="311" y="20"/>
                      <a:pt x="187" y="55"/>
                      <a:pt x="54" y="100"/>
                    </a:cubicBezTo>
                    <a:lnTo>
                      <a:pt x="45" y="100"/>
                    </a:lnTo>
                    <a:cubicBezTo>
                      <a:pt x="45" y="91"/>
                      <a:pt x="36" y="91"/>
                      <a:pt x="27" y="91"/>
                    </a:cubicBezTo>
                    <a:lnTo>
                      <a:pt x="18" y="91"/>
                    </a:lnTo>
                    <a:cubicBezTo>
                      <a:pt x="9" y="91"/>
                      <a:pt x="0" y="100"/>
                      <a:pt x="9" y="118"/>
                    </a:cubicBezTo>
                    <a:cubicBezTo>
                      <a:pt x="9" y="126"/>
                      <a:pt x="27" y="126"/>
                      <a:pt x="36" y="126"/>
                    </a:cubicBezTo>
                    <a:cubicBezTo>
                      <a:pt x="45" y="118"/>
                      <a:pt x="45" y="118"/>
                      <a:pt x="45" y="109"/>
                    </a:cubicBezTo>
                    <a:lnTo>
                      <a:pt x="63" y="109"/>
                    </a:lnTo>
                    <a:cubicBezTo>
                      <a:pt x="187" y="73"/>
                      <a:pt x="320" y="46"/>
                      <a:pt x="453" y="29"/>
                    </a:cubicBezTo>
                    <a:cubicBezTo>
                      <a:pt x="455" y="30"/>
                      <a:pt x="456" y="30"/>
                      <a:pt x="458" y="30"/>
                    </a:cubicBezTo>
                    <a:cubicBezTo>
                      <a:pt x="470" y="30"/>
                      <a:pt x="470" y="1"/>
                      <a:pt x="4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463;p47">
                <a:extLst>
                  <a:ext uri="{FF2B5EF4-FFF2-40B4-BE49-F238E27FC236}">
                    <a16:creationId xmlns:a16="http://schemas.microsoft.com/office/drawing/2014/main" id="{B653F480-A50A-4A1F-91B0-A3EAF18CE9E5}"/>
                  </a:ext>
                </a:extLst>
              </p:cNvPr>
              <p:cNvSpPr/>
              <p:nvPr/>
            </p:nvSpPr>
            <p:spPr>
              <a:xfrm>
                <a:off x="5068625" y="1966700"/>
                <a:ext cx="107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703" extrusionOk="0">
                    <a:moveTo>
                      <a:pt x="415" y="1"/>
                    </a:moveTo>
                    <a:cubicBezTo>
                      <a:pt x="412" y="1"/>
                      <a:pt x="409" y="3"/>
                      <a:pt x="409" y="7"/>
                    </a:cubicBezTo>
                    <a:cubicBezTo>
                      <a:pt x="400" y="7"/>
                      <a:pt x="400" y="16"/>
                      <a:pt x="400" y="25"/>
                    </a:cubicBezTo>
                    <a:lnTo>
                      <a:pt x="400" y="16"/>
                    </a:lnTo>
                    <a:cubicBezTo>
                      <a:pt x="383" y="25"/>
                      <a:pt x="383" y="43"/>
                      <a:pt x="392" y="52"/>
                    </a:cubicBezTo>
                    <a:lnTo>
                      <a:pt x="383" y="69"/>
                    </a:lnTo>
                    <a:cubicBezTo>
                      <a:pt x="374" y="87"/>
                      <a:pt x="365" y="114"/>
                      <a:pt x="347" y="149"/>
                    </a:cubicBezTo>
                    <a:cubicBezTo>
                      <a:pt x="320" y="220"/>
                      <a:pt x="285" y="300"/>
                      <a:pt x="241" y="371"/>
                    </a:cubicBezTo>
                    <a:cubicBezTo>
                      <a:pt x="196" y="442"/>
                      <a:pt x="143" y="514"/>
                      <a:pt x="90" y="576"/>
                    </a:cubicBezTo>
                    <a:cubicBezTo>
                      <a:pt x="45" y="629"/>
                      <a:pt x="27" y="656"/>
                      <a:pt x="19" y="665"/>
                    </a:cubicBezTo>
                    <a:cubicBezTo>
                      <a:pt x="1" y="682"/>
                      <a:pt x="1" y="700"/>
                      <a:pt x="1" y="700"/>
                    </a:cubicBezTo>
                    <a:cubicBezTo>
                      <a:pt x="3" y="702"/>
                      <a:pt x="5" y="703"/>
                      <a:pt x="8" y="703"/>
                    </a:cubicBezTo>
                    <a:cubicBezTo>
                      <a:pt x="19" y="703"/>
                      <a:pt x="36" y="691"/>
                      <a:pt x="36" y="691"/>
                    </a:cubicBezTo>
                    <a:cubicBezTo>
                      <a:pt x="36" y="691"/>
                      <a:pt x="72" y="656"/>
                      <a:pt x="116" y="593"/>
                    </a:cubicBezTo>
                    <a:cubicBezTo>
                      <a:pt x="170" y="531"/>
                      <a:pt x="214" y="460"/>
                      <a:pt x="258" y="380"/>
                    </a:cubicBezTo>
                    <a:cubicBezTo>
                      <a:pt x="303" y="309"/>
                      <a:pt x="338" y="229"/>
                      <a:pt x="374" y="149"/>
                    </a:cubicBezTo>
                    <a:cubicBezTo>
                      <a:pt x="383" y="114"/>
                      <a:pt x="392" y="87"/>
                      <a:pt x="400" y="69"/>
                    </a:cubicBezTo>
                    <a:lnTo>
                      <a:pt x="409" y="52"/>
                    </a:lnTo>
                    <a:cubicBezTo>
                      <a:pt x="418" y="52"/>
                      <a:pt x="418" y="52"/>
                      <a:pt x="427" y="43"/>
                    </a:cubicBezTo>
                    <a:lnTo>
                      <a:pt x="427" y="34"/>
                    </a:lnTo>
                    <a:cubicBezTo>
                      <a:pt x="427" y="34"/>
                      <a:pt x="427" y="25"/>
                      <a:pt x="427" y="25"/>
                    </a:cubicBezTo>
                    <a:lnTo>
                      <a:pt x="427" y="7"/>
                    </a:lnTo>
                    <a:cubicBezTo>
                      <a:pt x="423" y="3"/>
                      <a:pt x="418" y="1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464;p47">
                <a:extLst>
                  <a:ext uri="{FF2B5EF4-FFF2-40B4-BE49-F238E27FC236}">
                    <a16:creationId xmlns:a16="http://schemas.microsoft.com/office/drawing/2014/main" id="{E97E2EEE-EA04-4574-BAF1-B4488B8CDD71}"/>
                  </a:ext>
                </a:extLst>
              </p:cNvPr>
              <p:cNvSpPr/>
              <p:nvPr/>
            </p:nvSpPr>
            <p:spPr>
              <a:xfrm>
                <a:off x="5067750" y="1980325"/>
                <a:ext cx="1355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9" extrusionOk="0">
                    <a:moveTo>
                      <a:pt x="532" y="0"/>
                    </a:moveTo>
                    <a:cubicBezTo>
                      <a:pt x="529" y="0"/>
                      <a:pt x="527" y="1"/>
                      <a:pt x="524" y="4"/>
                    </a:cubicBezTo>
                    <a:lnTo>
                      <a:pt x="515" y="4"/>
                    </a:lnTo>
                    <a:cubicBezTo>
                      <a:pt x="506" y="4"/>
                      <a:pt x="498" y="13"/>
                      <a:pt x="498" y="22"/>
                    </a:cubicBezTo>
                    <a:lnTo>
                      <a:pt x="480" y="22"/>
                    </a:lnTo>
                    <a:lnTo>
                      <a:pt x="427" y="31"/>
                    </a:lnTo>
                    <a:cubicBezTo>
                      <a:pt x="382" y="40"/>
                      <a:pt x="320" y="66"/>
                      <a:pt x="258" y="84"/>
                    </a:cubicBezTo>
                    <a:cubicBezTo>
                      <a:pt x="196" y="102"/>
                      <a:pt x="133" y="128"/>
                      <a:pt x="89" y="146"/>
                    </a:cubicBezTo>
                    <a:cubicBezTo>
                      <a:pt x="45" y="164"/>
                      <a:pt x="36" y="182"/>
                      <a:pt x="18" y="182"/>
                    </a:cubicBezTo>
                    <a:cubicBezTo>
                      <a:pt x="9" y="191"/>
                      <a:pt x="0" y="208"/>
                      <a:pt x="9" y="208"/>
                    </a:cubicBezTo>
                    <a:lnTo>
                      <a:pt x="36" y="208"/>
                    </a:lnTo>
                    <a:lnTo>
                      <a:pt x="107" y="173"/>
                    </a:lnTo>
                    <a:cubicBezTo>
                      <a:pt x="151" y="155"/>
                      <a:pt x="205" y="128"/>
                      <a:pt x="267" y="102"/>
                    </a:cubicBezTo>
                    <a:cubicBezTo>
                      <a:pt x="320" y="84"/>
                      <a:pt x="373" y="66"/>
                      <a:pt x="427" y="48"/>
                    </a:cubicBezTo>
                    <a:lnTo>
                      <a:pt x="489" y="31"/>
                    </a:lnTo>
                    <a:lnTo>
                      <a:pt x="506" y="31"/>
                    </a:lnTo>
                    <a:cubicBezTo>
                      <a:pt x="506" y="40"/>
                      <a:pt x="515" y="40"/>
                      <a:pt x="524" y="40"/>
                    </a:cubicBezTo>
                    <a:lnTo>
                      <a:pt x="533" y="40"/>
                    </a:lnTo>
                    <a:cubicBezTo>
                      <a:pt x="542" y="40"/>
                      <a:pt x="542" y="31"/>
                      <a:pt x="542" y="22"/>
                    </a:cubicBezTo>
                    <a:lnTo>
                      <a:pt x="542" y="13"/>
                    </a:lnTo>
                    <a:cubicBezTo>
                      <a:pt x="542" y="7"/>
                      <a:pt x="538" y="0"/>
                      <a:pt x="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465;p47">
                <a:extLst>
                  <a:ext uri="{FF2B5EF4-FFF2-40B4-BE49-F238E27FC236}">
                    <a16:creationId xmlns:a16="http://schemas.microsoft.com/office/drawing/2014/main" id="{DB5E91F3-5C8F-4C60-AC05-4D7DF5213821}"/>
                  </a:ext>
                </a:extLst>
              </p:cNvPr>
              <p:cNvSpPr/>
              <p:nvPr/>
            </p:nvSpPr>
            <p:spPr>
              <a:xfrm>
                <a:off x="5069525" y="1986175"/>
                <a:ext cx="146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312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10"/>
                    </a:cubicBezTo>
                    <a:cubicBezTo>
                      <a:pt x="0" y="19"/>
                      <a:pt x="18" y="28"/>
                      <a:pt x="27" y="28"/>
                    </a:cubicBezTo>
                    <a:lnTo>
                      <a:pt x="116" y="63"/>
                    </a:lnTo>
                    <a:cubicBezTo>
                      <a:pt x="160" y="81"/>
                      <a:pt x="231" y="116"/>
                      <a:pt x="302" y="143"/>
                    </a:cubicBezTo>
                    <a:cubicBezTo>
                      <a:pt x="364" y="179"/>
                      <a:pt x="427" y="214"/>
                      <a:pt x="471" y="241"/>
                    </a:cubicBezTo>
                    <a:lnTo>
                      <a:pt x="533" y="276"/>
                    </a:lnTo>
                    <a:lnTo>
                      <a:pt x="542" y="294"/>
                    </a:lnTo>
                    <a:cubicBezTo>
                      <a:pt x="542" y="294"/>
                      <a:pt x="542" y="303"/>
                      <a:pt x="542" y="312"/>
                    </a:cubicBezTo>
                    <a:lnTo>
                      <a:pt x="578" y="312"/>
                    </a:lnTo>
                    <a:lnTo>
                      <a:pt x="578" y="303"/>
                    </a:lnTo>
                    <a:cubicBezTo>
                      <a:pt x="586" y="294"/>
                      <a:pt x="578" y="285"/>
                      <a:pt x="569" y="276"/>
                    </a:cubicBezTo>
                    <a:lnTo>
                      <a:pt x="551" y="276"/>
                    </a:lnTo>
                    <a:lnTo>
                      <a:pt x="542" y="267"/>
                    </a:lnTo>
                    <a:lnTo>
                      <a:pt x="480" y="232"/>
                    </a:lnTo>
                    <a:cubicBezTo>
                      <a:pt x="435" y="196"/>
                      <a:pt x="373" y="161"/>
                      <a:pt x="311" y="125"/>
                    </a:cubicBezTo>
                    <a:cubicBezTo>
                      <a:pt x="240" y="90"/>
                      <a:pt x="178" y="54"/>
                      <a:pt x="125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466;p47">
                <a:extLst>
                  <a:ext uri="{FF2B5EF4-FFF2-40B4-BE49-F238E27FC236}">
                    <a16:creationId xmlns:a16="http://schemas.microsoft.com/office/drawing/2014/main" id="{1C02799F-7459-42C3-BF95-C819F56D8F4A}"/>
                  </a:ext>
                </a:extLst>
              </p:cNvPr>
              <p:cNvSpPr/>
              <p:nvPr/>
            </p:nvSpPr>
            <p:spPr>
              <a:xfrm>
                <a:off x="5064425" y="1986850"/>
                <a:ext cx="222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89" h="795" extrusionOk="0">
                    <a:moveTo>
                      <a:pt x="62" y="1"/>
                    </a:moveTo>
                    <a:cubicBezTo>
                      <a:pt x="53" y="1"/>
                      <a:pt x="36" y="10"/>
                      <a:pt x="36" y="27"/>
                    </a:cubicBezTo>
                    <a:cubicBezTo>
                      <a:pt x="36" y="36"/>
                      <a:pt x="27" y="45"/>
                      <a:pt x="27" y="63"/>
                    </a:cubicBezTo>
                    <a:cubicBezTo>
                      <a:pt x="27" y="81"/>
                      <a:pt x="9" y="107"/>
                      <a:pt x="9" y="143"/>
                    </a:cubicBezTo>
                    <a:cubicBezTo>
                      <a:pt x="0" y="232"/>
                      <a:pt x="0" y="311"/>
                      <a:pt x="0" y="400"/>
                    </a:cubicBezTo>
                    <a:cubicBezTo>
                      <a:pt x="0" y="489"/>
                      <a:pt x="18" y="569"/>
                      <a:pt x="36" y="658"/>
                    </a:cubicBezTo>
                    <a:cubicBezTo>
                      <a:pt x="36" y="685"/>
                      <a:pt x="53" y="720"/>
                      <a:pt x="53" y="738"/>
                    </a:cubicBezTo>
                    <a:lnTo>
                      <a:pt x="53" y="747"/>
                    </a:lnTo>
                    <a:lnTo>
                      <a:pt x="53" y="756"/>
                    </a:lnTo>
                    <a:cubicBezTo>
                      <a:pt x="44" y="756"/>
                      <a:pt x="44" y="764"/>
                      <a:pt x="44" y="773"/>
                    </a:cubicBezTo>
                    <a:lnTo>
                      <a:pt x="44" y="782"/>
                    </a:lnTo>
                    <a:cubicBezTo>
                      <a:pt x="44" y="788"/>
                      <a:pt x="53" y="795"/>
                      <a:pt x="62" y="795"/>
                    </a:cubicBezTo>
                    <a:cubicBezTo>
                      <a:pt x="65" y="795"/>
                      <a:pt x="68" y="794"/>
                      <a:pt x="71" y="791"/>
                    </a:cubicBezTo>
                    <a:cubicBezTo>
                      <a:pt x="80" y="791"/>
                      <a:pt x="89" y="782"/>
                      <a:pt x="80" y="773"/>
                    </a:cubicBezTo>
                    <a:lnTo>
                      <a:pt x="80" y="764"/>
                    </a:lnTo>
                    <a:cubicBezTo>
                      <a:pt x="80" y="756"/>
                      <a:pt x="71" y="756"/>
                      <a:pt x="71" y="747"/>
                    </a:cubicBezTo>
                    <a:lnTo>
                      <a:pt x="71" y="729"/>
                    </a:lnTo>
                    <a:cubicBezTo>
                      <a:pt x="62" y="711"/>
                      <a:pt x="53" y="685"/>
                      <a:pt x="53" y="649"/>
                    </a:cubicBezTo>
                    <a:cubicBezTo>
                      <a:pt x="36" y="569"/>
                      <a:pt x="27" y="480"/>
                      <a:pt x="27" y="400"/>
                    </a:cubicBezTo>
                    <a:cubicBezTo>
                      <a:pt x="27" y="311"/>
                      <a:pt x="27" y="232"/>
                      <a:pt x="44" y="152"/>
                    </a:cubicBezTo>
                    <a:cubicBezTo>
                      <a:pt x="53" y="116"/>
                      <a:pt x="53" y="89"/>
                      <a:pt x="62" y="63"/>
                    </a:cubicBezTo>
                    <a:cubicBezTo>
                      <a:pt x="62" y="45"/>
                      <a:pt x="62" y="36"/>
                      <a:pt x="62" y="36"/>
                    </a:cubicBezTo>
                    <a:cubicBezTo>
                      <a:pt x="71" y="18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467;p47">
                <a:extLst>
                  <a:ext uri="{FF2B5EF4-FFF2-40B4-BE49-F238E27FC236}">
                    <a16:creationId xmlns:a16="http://schemas.microsoft.com/office/drawing/2014/main" id="{77605D58-730A-45DD-B081-17B57630C2C1}"/>
                  </a:ext>
                </a:extLst>
              </p:cNvPr>
              <p:cNvSpPr/>
              <p:nvPr/>
            </p:nvSpPr>
            <p:spPr>
              <a:xfrm>
                <a:off x="5066200" y="1986175"/>
                <a:ext cx="2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80" h="485" extrusionOk="0">
                    <a:moveTo>
                      <a:pt x="27" y="1"/>
                    </a:moveTo>
                    <a:cubicBezTo>
                      <a:pt x="18" y="1"/>
                      <a:pt x="9" y="10"/>
                      <a:pt x="9" y="19"/>
                    </a:cubicBezTo>
                    <a:cubicBezTo>
                      <a:pt x="0" y="161"/>
                      <a:pt x="9" y="303"/>
                      <a:pt x="44" y="436"/>
                    </a:cubicBezTo>
                    <a:lnTo>
                      <a:pt x="44" y="445"/>
                    </a:lnTo>
                    <a:cubicBezTo>
                      <a:pt x="44" y="445"/>
                      <a:pt x="36" y="454"/>
                      <a:pt x="44" y="463"/>
                    </a:cubicBezTo>
                    <a:lnTo>
                      <a:pt x="44" y="472"/>
                    </a:lnTo>
                    <a:cubicBezTo>
                      <a:pt x="44" y="478"/>
                      <a:pt x="49" y="484"/>
                      <a:pt x="55" y="484"/>
                    </a:cubicBezTo>
                    <a:cubicBezTo>
                      <a:pt x="57" y="484"/>
                      <a:pt x="60" y="483"/>
                      <a:pt x="62" y="481"/>
                    </a:cubicBezTo>
                    <a:cubicBezTo>
                      <a:pt x="71" y="481"/>
                      <a:pt x="80" y="472"/>
                      <a:pt x="71" y="463"/>
                    </a:cubicBezTo>
                    <a:lnTo>
                      <a:pt x="71" y="454"/>
                    </a:lnTo>
                    <a:cubicBezTo>
                      <a:pt x="71" y="445"/>
                      <a:pt x="71" y="445"/>
                      <a:pt x="62" y="436"/>
                    </a:cubicBezTo>
                    <a:lnTo>
                      <a:pt x="62" y="427"/>
                    </a:lnTo>
                    <a:cubicBezTo>
                      <a:pt x="36" y="294"/>
                      <a:pt x="27" y="161"/>
                      <a:pt x="44" y="28"/>
                    </a:cubicBezTo>
                    <a:cubicBezTo>
                      <a:pt x="44" y="19"/>
                      <a:pt x="36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468;p47">
                <a:extLst>
                  <a:ext uri="{FF2B5EF4-FFF2-40B4-BE49-F238E27FC236}">
                    <a16:creationId xmlns:a16="http://schemas.microsoft.com/office/drawing/2014/main" id="{C643678A-8619-427F-80AE-50C1499015B2}"/>
                  </a:ext>
                </a:extLst>
              </p:cNvPr>
              <p:cNvSpPr/>
              <p:nvPr/>
            </p:nvSpPr>
            <p:spPr>
              <a:xfrm>
                <a:off x="5067975" y="1987250"/>
                <a:ext cx="12000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856" extrusionOk="0">
                    <a:moveTo>
                      <a:pt x="11" y="0"/>
                    </a:moveTo>
                    <a:cubicBezTo>
                      <a:pt x="10" y="0"/>
                      <a:pt x="9" y="1"/>
                      <a:pt x="9" y="2"/>
                    </a:cubicBezTo>
                    <a:cubicBezTo>
                      <a:pt x="9" y="2"/>
                      <a:pt x="0" y="20"/>
                      <a:pt x="9" y="47"/>
                    </a:cubicBezTo>
                    <a:cubicBezTo>
                      <a:pt x="9" y="47"/>
                      <a:pt x="9" y="56"/>
                      <a:pt x="18" y="82"/>
                    </a:cubicBezTo>
                    <a:cubicBezTo>
                      <a:pt x="27" y="109"/>
                      <a:pt x="36" y="136"/>
                      <a:pt x="45" y="180"/>
                    </a:cubicBezTo>
                    <a:cubicBezTo>
                      <a:pt x="89" y="278"/>
                      <a:pt x="133" y="375"/>
                      <a:pt x="187" y="473"/>
                    </a:cubicBezTo>
                    <a:cubicBezTo>
                      <a:pt x="231" y="562"/>
                      <a:pt x="293" y="651"/>
                      <a:pt x="364" y="731"/>
                    </a:cubicBezTo>
                    <a:cubicBezTo>
                      <a:pt x="391" y="766"/>
                      <a:pt x="418" y="793"/>
                      <a:pt x="435" y="811"/>
                    </a:cubicBezTo>
                    <a:lnTo>
                      <a:pt x="444" y="828"/>
                    </a:lnTo>
                    <a:cubicBezTo>
                      <a:pt x="444" y="828"/>
                      <a:pt x="444" y="837"/>
                      <a:pt x="444" y="846"/>
                    </a:cubicBezTo>
                    <a:lnTo>
                      <a:pt x="444" y="855"/>
                    </a:lnTo>
                    <a:lnTo>
                      <a:pt x="471" y="855"/>
                    </a:lnTo>
                    <a:cubicBezTo>
                      <a:pt x="480" y="846"/>
                      <a:pt x="480" y="828"/>
                      <a:pt x="471" y="828"/>
                    </a:cubicBezTo>
                    <a:cubicBezTo>
                      <a:pt x="471" y="819"/>
                      <a:pt x="462" y="811"/>
                      <a:pt x="453" y="811"/>
                    </a:cubicBezTo>
                    <a:lnTo>
                      <a:pt x="435" y="802"/>
                    </a:lnTo>
                    <a:cubicBezTo>
                      <a:pt x="426" y="775"/>
                      <a:pt x="400" y="748"/>
                      <a:pt x="373" y="722"/>
                    </a:cubicBezTo>
                    <a:cubicBezTo>
                      <a:pt x="240" y="553"/>
                      <a:pt x="142" y="367"/>
                      <a:pt x="71" y="171"/>
                    </a:cubicBezTo>
                    <a:cubicBezTo>
                      <a:pt x="62" y="127"/>
                      <a:pt x="45" y="100"/>
                      <a:pt x="45" y="73"/>
                    </a:cubicBezTo>
                    <a:lnTo>
                      <a:pt x="36" y="38"/>
                    </a:lnTo>
                    <a:cubicBezTo>
                      <a:pt x="28" y="16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469;p47">
                <a:extLst>
                  <a:ext uri="{FF2B5EF4-FFF2-40B4-BE49-F238E27FC236}">
                    <a16:creationId xmlns:a16="http://schemas.microsoft.com/office/drawing/2014/main" id="{E8DD3B69-4D85-4CA1-8F47-8B0584D2C0B7}"/>
                  </a:ext>
                </a:extLst>
              </p:cNvPr>
              <p:cNvSpPr/>
              <p:nvPr/>
            </p:nvSpPr>
            <p:spPr>
              <a:xfrm>
                <a:off x="5056650" y="1986400"/>
                <a:ext cx="69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68" extrusionOk="0">
                    <a:moveTo>
                      <a:pt x="249" y="1"/>
                    </a:moveTo>
                    <a:cubicBezTo>
                      <a:pt x="160" y="54"/>
                      <a:pt x="89" y="125"/>
                      <a:pt x="27" y="214"/>
                    </a:cubicBezTo>
                    <a:lnTo>
                      <a:pt x="27" y="223"/>
                    </a:lnTo>
                    <a:cubicBezTo>
                      <a:pt x="18" y="223"/>
                      <a:pt x="9" y="223"/>
                      <a:pt x="9" y="232"/>
                    </a:cubicBezTo>
                    <a:cubicBezTo>
                      <a:pt x="0" y="241"/>
                      <a:pt x="0" y="258"/>
                      <a:pt x="9" y="267"/>
                    </a:cubicBezTo>
                    <a:lnTo>
                      <a:pt x="18" y="267"/>
                    </a:lnTo>
                    <a:cubicBezTo>
                      <a:pt x="27" y="267"/>
                      <a:pt x="36" y="267"/>
                      <a:pt x="36" y="258"/>
                    </a:cubicBezTo>
                    <a:lnTo>
                      <a:pt x="36" y="250"/>
                    </a:lnTo>
                    <a:cubicBezTo>
                      <a:pt x="45" y="241"/>
                      <a:pt x="45" y="241"/>
                      <a:pt x="45" y="232"/>
                    </a:cubicBezTo>
                    <a:lnTo>
                      <a:pt x="53" y="223"/>
                    </a:lnTo>
                    <a:cubicBezTo>
                      <a:pt x="107" y="143"/>
                      <a:pt x="187" y="81"/>
                      <a:pt x="275" y="36"/>
                    </a:cubicBezTo>
                    <a:cubicBezTo>
                      <a:pt x="275" y="28"/>
                      <a:pt x="275" y="19"/>
                      <a:pt x="275" y="10"/>
                    </a:cubicBezTo>
                    <a:cubicBezTo>
                      <a:pt x="267" y="1"/>
                      <a:pt x="258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470;p47">
                <a:extLst>
                  <a:ext uri="{FF2B5EF4-FFF2-40B4-BE49-F238E27FC236}">
                    <a16:creationId xmlns:a16="http://schemas.microsoft.com/office/drawing/2014/main" id="{2961C9A6-D336-4706-8D49-A5FE3A62E4A2}"/>
                  </a:ext>
                </a:extLst>
              </p:cNvPr>
              <p:cNvSpPr/>
              <p:nvPr/>
            </p:nvSpPr>
            <p:spPr>
              <a:xfrm>
                <a:off x="5067300" y="1978025"/>
                <a:ext cx="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74" extrusionOk="0">
                    <a:moveTo>
                      <a:pt x="97" y="1"/>
                    </a:moveTo>
                    <a:cubicBezTo>
                      <a:pt x="92" y="1"/>
                      <a:pt x="85" y="3"/>
                      <a:pt x="80" y="7"/>
                    </a:cubicBezTo>
                    <a:lnTo>
                      <a:pt x="80" y="16"/>
                    </a:lnTo>
                    <a:cubicBezTo>
                      <a:pt x="80" y="16"/>
                      <a:pt x="80" y="25"/>
                      <a:pt x="80" y="34"/>
                    </a:cubicBezTo>
                    <a:lnTo>
                      <a:pt x="80" y="43"/>
                    </a:lnTo>
                    <a:cubicBezTo>
                      <a:pt x="36" y="105"/>
                      <a:pt x="9" y="185"/>
                      <a:pt x="0" y="265"/>
                    </a:cubicBezTo>
                    <a:cubicBezTo>
                      <a:pt x="0" y="274"/>
                      <a:pt x="9" y="274"/>
                      <a:pt x="18" y="274"/>
                    </a:cubicBezTo>
                    <a:cubicBezTo>
                      <a:pt x="27" y="274"/>
                      <a:pt x="36" y="265"/>
                      <a:pt x="36" y="265"/>
                    </a:cubicBezTo>
                    <a:cubicBezTo>
                      <a:pt x="36" y="185"/>
                      <a:pt x="54" y="114"/>
                      <a:pt x="89" y="43"/>
                    </a:cubicBezTo>
                    <a:cubicBezTo>
                      <a:pt x="89" y="43"/>
                      <a:pt x="89" y="43"/>
                      <a:pt x="89" y="34"/>
                    </a:cubicBezTo>
                    <a:cubicBezTo>
                      <a:pt x="94" y="38"/>
                      <a:pt x="98" y="41"/>
                      <a:pt x="101" y="41"/>
                    </a:cubicBezTo>
                    <a:cubicBezTo>
                      <a:pt x="105" y="41"/>
                      <a:pt x="107" y="38"/>
                      <a:pt x="107" y="34"/>
                    </a:cubicBezTo>
                    <a:cubicBezTo>
                      <a:pt x="116" y="25"/>
                      <a:pt x="116" y="16"/>
                      <a:pt x="107" y="7"/>
                    </a:cubicBezTo>
                    <a:cubicBezTo>
                      <a:pt x="107" y="3"/>
                      <a:pt x="103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471;p47">
                <a:extLst>
                  <a:ext uri="{FF2B5EF4-FFF2-40B4-BE49-F238E27FC236}">
                    <a16:creationId xmlns:a16="http://schemas.microsoft.com/office/drawing/2014/main" id="{5D578936-98E1-4ABB-8BE8-A416C6E8417A}"/>
                  </a:ext>
                </a:extLst>
              </p:cNvPr>
              <p:cNvSpPr/>
              <p:nvPr/>
            </p:nvSpPr>
            <p:spPr>
              <a:xfrm>
                <a:off x="5064425" y="1974275"/>
                <a:ext cx="245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380" extrusionOk="0">
                    <a:moveTo>
                      <a:pt x="19" y="0"/>
                    </a:moveTo>
                    <a:cubicBezTo>
                      <a:pt x="16" y="0"/>
                      <a:pt x="13" y="3"/>
                      <a:pt x="9" y="6"/>
                    </a:cubicBezTo>
                    <a:cubicBezTo>
                      <a:pt x="0" y="6"/>
                      <a:pt x="0" y="24"/>
                      <a:pt x="9" y="33"/>
                    </a:cubicBezTo>
                    <a:cubicBezTo>
                      <a:pt x="9" y="42"/>
                      <a:pt x="9" y="42"/>
                      <a:pt x="18" y="51"/>
                    </a:cubicBezTo>
                    <a:lnTo>
                      <a:pt x="18" y="60"/>
                    </a:lnTo>
                    <a:cubicBezTo>
                      <a:pt x="36" y="104"/>
                      <a:pt x="44" y="157"/>
                      <a:pt x="53" y="211"/>
                    </a:cubicBezTo>
                    <a:cubicBezTo>
                      <a:pt x="62" y="255"/>
                      <a:pt x="71" y="308"/>
                      <a:pt x="62" y="362"/>
                    </a:cubicBezTo>
                    <a:cubicBezTo>
                      <a:pt x="62" y="370"/>
                      <a:pt x="71" y="370"/>
                      <a:pt x="80" y="379"/>
                    </a:cubicBezTo>
                    <a:cubicBezTo>
                      <a:pt x="89" y="379"/>
                      <a:pt x="98" y="370"/>
                      <a:pt x="98" y="362"/>
                    </a:cubicBezTo>
                    <a:cubicBezTo>
                      <a:pt x="98" y="308"/>
                      <a:pt x="89" y="255"/>
                      <a:pt x="80" y="202"/>
                    </a:cubicBezTo>
                    <a:cubicBezTo>
                      <a:pt x="71" y="148"/>
                      <a:pt x="53" y="95"/>
                      <a:pt x="27" y="51"/>
                    </a:cubicBezTo>
                    <a:lnTo>
                      <a:pt x="27" y="42"/>
                    </a:lnTo>
                    <a:cubicBezTo>
                      <a:pt x="36" y="33"/>
                      <a:pt x="36" y="24"/>
                      <a:pt x="27" y="15"/>
                    </a:cubicBezTo>
                    <a:cubicBezTo>
                      <a:pt x="27" y="5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472;p47">
                <a:extLst>
                  <a:ext uri="{FF2B5EF4-FFF2-40B4-BE49-F238E27FC236}">
                    <a16:creationId xmlns:a16="http://schemas.microsoft.com/office/drawing/2014/main" id="{9C801903-6925-4019-AF8A-701F2BED28F0}"/>
                  </a:ext>
                </a:extLst>
              </p:cNvPr>
              <p:cNvSpPr/>
              <p:nvPr/>
            </p:nvSpPr>
            <p:spPr>
              <a:xfrm>
                <a:off x="5059750" y="1985300"/>
                <a:ext cx="66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91" extrusionOk="0">
                    <a:moveTo>
                      <a:pt x="240" y="0"/>
                    </a:moveTo>
                    <a:cubicBezTo>
                      <a:pt x="160" y="72"/>
                      <a:pt x="89" y="151"/>
                      <a:pt x="27" y="240"/>
                    </a:cubicBezTo>
                    <a:lnTo>
                      <a:pt x="27" y="249"/>
                    </a:lnTo>
                    <a:cubicBezTo>
                      <a:pt x="18" y="249"/>
                      <a:pt x="9" y="249"/>
                      <a:pt x="9" y="258"/>
                    </a:cubicBezTo>
                    <a:cubicBezTo>
                      <a:pt x="0" y="276"/>
                      <a:pt x="9" y="285"/>
                      <a:pt x="18" y="285"/>
                    </a:cubicBezTo>
                    <a:cubicBezTo>
                      <a:pt x="22" y="288"/>
                      <a:pt x="26" y="291"/>
                      <a:pt x="29" y="291"/>
                    </a:cubicBezTo>
                    <a:cubicBezTo>
                      <a:pt x="33" y="291"/>
                      <a:pt x="36" y="286"/>
                      <a:pt x="36" y="276"/>
                    </a:cubicBezTo>
                    <a:cubicBezTo>
                      <a:pt x="45" y="267"/>
                      <a:pt x="45" y="258"/>
                      <a:pt x="36" y="249"/>
                    </a:cubicBezTo>
                    <a:lnTo>
                      <a:pt x="45" y="240"/>
                    </a:lnTo>
                    <a:cubicBezTo>
                      <a:pt x="72" y="196"/>
                      <a:pt x="107" y="160"/>
                      <a:pt x="143" y="125"/>
                    </a:cubicBezTo>
                    <a:cubicBezTo>
                      <a:pt x="178" y="89"/>
                      <a:pt x="223" y="54"/>
                      <a:pt x="267" y="27"/>
                    </a:cubicBezTo>
                    <a:cubicBezTo>
                      <a:pt x="267" y="18"/>
                      <a:pt x="267" y="9"/>
                      <a:pt x="2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473;p47">
                <a:extLst>
                  <a:ext uri="{FF2B5EF4-FFF2-40B4-BE49-F238E27FC236}">
                    <a16:creationId xmlns:a16="http://schemas.microsoft.com/office/drawing/2014/main" id="{1ED26753-5C68-40D8-B957-764F7A8788DD}"/>
                  </a:ext>
                </a:extLst>
              </p:cNvPr>
              <p:cNvSpPr/>
              <p:nvPr/>
            </p:nvSpPr>
            <p:spPr>
              <a:xfrm>
                <a:off x="5069750" y="1984625"/>
                <a:ext cx="78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5" extrusionOk="0">
                    <a:moveTo>
                      <a:pt x="284" y="1"/>
                    </a:moveTo>
                    <a:cubicBezTo>
                      <a:pt x="275" y="1"/>
                      <a:pt x="267" y="10"/>
                      <a:pt x="267" y="10"/>
                    </a:cubicBezTo>
                    <a:lnTo>
                      <a:pt x="258" y="10"/>
                    </a:lnTo>
                    <a:cubicBezTo>
                      <a:pt x="225" y="6"/>
                      <a:pt x="194" y="4"/>
                      <a:pt x="163" y="4"/>
                    </a:cubicBezTo>
                    <a:cubicBezTo>
                      <a:pt x="110" y="4"/>
                      <a:pt x="60" y="11"/>
                      <a:pt x="9" y="27"/>
                    </a:cubicBezTo>
                    <a:cubicBezTo>
                      <a:pt x="0" y="27"/>
                      <a:pt x="0" y="36"/>
                      <a:pt x="9" y="45"/>
                    </a:cubicBezTo>
                    <a:cubicBezTo>
                      <a:pt x="9" y="54"/>
                      <a:pt x="18" y="54"/>
                      <a:pt x="18" y="54"/>
                    </a:cubicBezTo>
                    <a:cubicBezTo>
                      <a:pt x="78" y="34"/>
                      <a:pt x="138" y="24"/>
                      <a:pt x="194" y="24"/>
                    </a:cubicBezTo>
                    <a:cubicBezTo>
                      <a:pt x="213" y="24"/>
                      <a:pt x="231" y="25"/>
                      <a:pt x="249" y="27"/>
                    </a:cubicBezTo>
                    <a:lnTo>
                      <a:pt x="267" y="27"/>
                    </a:lnTo>
                    <a:cubicBezTo>
                      <a:pt x="267" y="36"/>
                      <a:pt x="267" y="45"/>
                      <a:pt x="275" y="45"/>
                    </a:cubicBezTo>
                    <a:lnTo>
                      <a:pt x="284" y="45"/>
                    </a:lnTo>
                    <a:cubicBezTo>
                      <a:pt x="293" y="45"/>
                      <a:pt x="302" y="36"/>
                      <a:pt x="311" y="27"/>
                    </a:cubicBezTo>
                    <a:cubicBezTo>
                      <a:pt x="311" y="10"/>
                      <a:pt x="302" y="1"/>
                      <a:pt x="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474;p47">
                <a:extLst>
                  <a:ext uri="{FF2B5EF4-FFF2-40B4-BE49-F238E27FC236}">
                    <a16:creationId xmlns:a16="http://schemas.microsoft.com/office/drawing/2014/main" id="{1FD85516-1429-45BA-A434-E4FDE7BB9D0E}"/>
                  </a:ext>
                </a:extLst>
              </p:cNvPr>
              <p:cNvSpPr/>
              <p:nvPr/>
            </p:nvSpPr>
            <p:spPr>
              <a:xfrm>
                <a:off x="5068400" y="1986100"/>
                <a:ext cx="29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18" extrusionOk="0">
                    <a:moveTo>
                      <a:pt x="10" y="0"/>
                    </a:moveTo>
                    <a:cubicBezTo>
                      <a:pt x="5" y="0"/>
                      <a:pt x="1" y="4"/>
                      <a:pt x="1" y="4"/>
                    </a:cubicBezTo>
                    <a:lnTo>
                      <a:pt x="1" y="22"/>
                    </a:lnTo>
                    <a:cubicBezTo>
                      <a:pt x="36" y="66"/>
                      <a:pt x="72" y="111"/>
                      <a:pt x="90" y="164"/>
                    </a:cubicBezTo>
                    <a:lnTo>
                      <a:pt x="90" y="173"/>
                    </a:lnTo>
                    <a:cubicBezTo>
                      <a:pt x="81" y="182"/>
                      <a:pt x="81" y="190"/>
                      <a:pt x="81" y="199"/>
                    </a:cubicBezTo>
                    <a:cubicBezTo>
                      <a:pt x="81" y="217"/>
                      <a:pt x="90" y="217"/>
                      <a:pt x="99" y="217"/>
                    </a:cubicBezTo>
                    <a:cubicBezTo>
                      <a:pt x="116" y="217"/>
                      <a:pt x="116" y="208"/>
                      <a:pt x="116" y="190"/>
                    </a:cubicBezTo>
                    <a:lnTo>
                      <a:pt x="116" y="182"/>
                    </a:lnTo>
                    <a:cubicBezTo>
                      <a:pt x="116" y="182"/>
                      <a:pt x="107" y="173"/>
                      <a:pt x="99" y="173"/>
                    </a:cubicBezTo>
                    <a:lnTo>
                      <a:pt x="99" y="164"/>
                    </a:lnTo>
                    <a:cubicBezTo>
                      <a:pt x="81" y="102"/>
                      <a:pt x="54" y="48"/>
                      <a:pt x="19" y="4"/>
                    </a:cubicBezTo>
                    <a:cubicBezTo>
                      <a:pt x="16" y="1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475;p47">
                <a:extLst>
                  <a:ext uri="{FF2B5EF4-FFF2-40B4-BE49-F238E27FC236}">
                    <a16:creationId xmlns:a16="http://schemas.microsoft.com/office/drawing/2014/main" id="{D4FDD58D-D028-46C3-88DF-AB7A9A8C2923}"/>
                  </a:ext>
                </a:extLst>
              </p:cNvPr>
              <p:cNvSpPr/>
              <p:nvPr/>
            </p:nvSpPr>
            <p:spPr>
              <a:xfrm>
                <a:off x="5067300" y="1987975"/>
                <a:ext cx="111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064" extrusionOk="0">
                    <a:moveTo>
                      <a:pt x="9" y="0"/>
                    </a:moveTo>
                    <a:cubicBezTo>
                      <a:pt x="0" y="0"/>
                      <a:pt x="0" y="27"/>
                      <a:pt x="0" y="53"/>
                    </a:cubicBezTo>
                    <a:cubicBezTo>
                      <a:pt x="0" y="53"/>
                      <a:pt x="0" y="71"/>
                      <a:pt x="9" y="98"/>
                    </a:cubicBezTo>
                    <a:cubicBezTo>
                      <a:pt x="18" y="124"/>
                      <a:pt x="27" y="169"/>
                      <a:pt x="36" y="213"/>
                    </a:cubicBezTo>
                    <a:cubicBezTo>
                      <a:pt x="72" y="338"/>
                      <a:pt x="116" y="453"/>
                      <a:pt x="160" y="568"/>
                    </a:cubicBezTo>
                    <a:cubicBezTo>
                      <a:pt x="214" y="684"/>
                      <a:pt x="267" y="799"/>
                      <a:pt x="338" y="906"/>
                    </a:cubicBezTo>
                    <a:cubicBezTo>
                      <a:pt x="365" y="950"/>
                      <a:pt x="382" y="986"/>
                      <a:pt x="400" y="1004"/>
                    </a:cubicBezTo>
                    <a:lnTo>
                      <a:pt x="418" y="1030"/>
                    </a:lnTo>
                    <a:cubicBezTo>
                      <a:pt x="409" y="1030"/>
                      <a:pt x="409" y="1039"/>
                      <a:pt x="418" y="1048"/>
                    </a:cubicBezTo>
                    <a:lnTo>
                      <a:pt x="418" y="1057"/>
                    </a:lnTo>
                    <a:cubicBezTo>
                      <a:pt x="418" y="1061"/>
                      <a:pt x="422" y="1064"/>
                      <a:pt x="428" y="1064"/>
                    </a:cubicBezTo>
                    <a:cubicBezTo>
                      <a:pt x="433" y="1064"/>
                      <a:pt x="440" y="1061"/>
                      <a:pt x="445" y="1057"/>
                    </a:cubicBezTo>
                    <a:cubicBezTo>
                      <a:pt x="445" y="1048"/>
                      <a:pt x="445" y="1039"/>
                      <a:pt x="445" y="1030"/>
                    </a:cubicBezTo>
                    <a:cubicBezTo>
                      <a:pt x="438" y="1024"/>
                      <a:pt x="432" y="1018"/>
                      <a:pt x="429" y="1018"/>
                    </a:cubicBezTo>
                    <a:cubicBezTo>
                      <a:pt x="428" y="1018"/>
                      <a:pt x="427" y="1019"/>
                      <a:pt x="427" y="1021"/>
                    </a:cubicBezTo>
                    <a:lnTo>
                      <a:pt x="409" y="995"/>
                    </a:lnTo>
                    <a:cubicBezTo>
                      <a:pt x="391" y="977"/>
                      <a:pt x="373" y="933"/>
                      <a:pt x="347" y="897"/>
                    </a:cubicBezTo>
                    <a:cubicBezTo>
                      <a:pt x="320" y="853"/>
                      <a:pt x="294" y="799"/>
                      <a:pt x="258" y="746"/>
                    </a:cubicBezTo>
                    <a:cubicBezTo>
                      <a:pt x="231" y="684"/>
                      <a:pt x="205" y="622"/>
                      <a:pt x="178" y="560"/>
                    </a:cubicBezTo>
                    <a:cubicBezTo>
                      <a:pt x="134" y="444"/>
                      <a:pt x="98" y="329"/>
                      <a:pt x="72" y="213"/>
                    </a:cubicBezTo>
                    <a:cubicBezTo>
                      <a:pt x="54" y="160"/>
                      <a:pt x="54" y="124"/>
                      <a:pt x="45" y="89"/>
                    </a:cubicBezTo>
                    <a:cubicBezTo>
                      <a:pt x="36" y="62"/>
                      <a:pt x="36" y="44"/>
                      <a:pt x="36" y="44"/>
                    </a:cubicBezTo>
                    <a:cubicBezTo>
                      <a:pt x="27" y="18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476;p47">
                <a:extLst>
                  <a:ext uri="{FF2B5EF4-FFF2-40B4-BE49-F238E27FC236}">
                    <a16:creationId xmlns:a16="http://schemas.microsoft.com/office/drawing/2014/main" id="{E08723AC-3777-4F0E-84D7-C9FA87DEEC1A}"/>
                  </a:ext>
                </a:extLst>
              </p:cNvPr>
              <p:cNvSpPr/>
              <p:nvPr/>
            </p:nvSpPr>
            <p:spPr>
              <a:xfrm>
                <a:off x="5046425" y="1984700"/>
                <a:ext cx="186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35" extrusionOk="0">
                    <a:moveTo>
                      <a:pt x="727" y="0"/>
                    </a:moveTo>
                    <a:cubicBezTo>
                      <a:pt x="718" y="0"/>
                      <a:pt x="707" y="2"/>
                      <a:pt x="693" y="7"/>
                    </a:cubicBezTo>
                    <a:cubicBezTo>
                      <a:pt x="684" y="16"/>
                      <a:pt x="667" y="24"/>
                      <a:pt x="658" y="33"/>
                    </a:cubicBezTo>
                    <a:lnTo>
                      <a:pt x="613" y="51"/>
                    </a:lnTo>
                    <a:lnTo>
                      <a:pt x="560" y="87"/>
                    </a:lnTo>
                    <a:cubicBezTo>
                      <a:pt x="462" y="149"/>
                      <a:pt x="374" y="220"/>
                      <a:pt x="294" y="300"/>
                    </a:cubicBezTo>
                    <a:cubicBezTo>
                      <a:pt x="249" y="344"/>
                      <a:pt x="214" y="389"/>
                      <a:pt x="169" y="442"/>
                    </a:cubicBezTo>
                    <a:cubicBezTo>
                      <a:pt x="143" y="486"/>
                      <a:pt x="107" y="531"/>
                      <a:pt x="89" y="575"/>
                    </a:cubicBezTo>
                    <a:cubicBezTo>
                      <a:pt x="63" y="611"/>
                      <a:pt x="45" y="646"/>
                      <a:pt x="36" y="673"/>
                    </a:cubicBezTo>
                    <a:lnTo>
                      <a:pt x="27" y="691"/>
                    </a:lnTo>
                    <a:cubicBezTo>
                      <a:pt x="18" y="691"/>
                      <a:pt x="9" y="691"/>
                      <a:pt x="1" y="699"/>
                    </a:cubicBezTo>
                    <a:lnTo>
                      <a:pt x="1" y="708"/>
                    </a:lnTo>
                    <a:cubicBezTo>
                      <a:pt x="1" y="717"/>
                      <a:pt x="1" y="726"/>
                      <a:pt x="9" y="735"/>
                    </a:cubicBezTo>
                    <a:cubicBezTo>
                      <a:pt x="18" y="735"/>
                      <a:pt x="36" y="735"/>
                      <a:pt x="36" y="726"/>
                    </a:cubicBezTo>
                    <a:lnTo>
                      <a:pt x="36" y="717"/>
                    </a:lnTo>
                    <a:cubicBezTo>
                      <a:pt x="36" y="708"/>
                      <a:pt x="36" y="708"/>
                      <a:pt x="36" y="708"/>
                    </a:cubicBezTo>
                    <a:lnTo>
                      <a:pt x="45" y="682"/>
                    </a:lnTo>
                    <a:cubicBezTo>
                      <a:pt x="63" y="664"/>
                      <a:pt x="81" y="628"/>
                      <a:pt x="98" y="584"/>
                    </a:cubicBezTo>
                    <a:cubicBezTo>
                      <a:pt x="125" y="540"/>
                      <a:pt x="160" y="495"/>
                      <a:pt x="187" y="460"/>
                    </a:cubicBezTo>
                    <a:cubicBezTo>
                      <a:pt x="232" y="406"/>
                      <a:pt x="267" y="362"/>
                      <a:pt x="311" y="318"/>
                    </a:cubicBezTo>
                    <a:cubicBezTo>
                      <a:pt x="391" y="238"/>
                      <a:pt x="480" y="175"/>
                      <a:pt x="578" y="113"/>
                    </a:cubicBezTo>
                    <a:lnTo>
                      <a:pt x="631" y="87"/>
                    </a:lnTo>
                    <a:lnTo>
                      <a:pt x="676" y="60"/>
                    </a:lnTo>
                    <a:cubicBezTo>
                      <a:pt x="684" y="51"/>
                      <a:pt x="693" y="51"/>
                      <a:pt x="711" y="42"/>
                    </a:cubicBezTo>
                    <a:cubicBezTo>
                      <a:pt x="729" y="33"/>
                      <a:pt x="747" y="24"/>
                      <a:pt x="747" y="7"/>
                    </a:cubicBezTo>
                    <a:cubicBezTo>
                      <a:pt x="742" y="2"/>
                      <a:pt x="736" y="0"/>
                      <a:pt x="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16477;p47">
            <a:extLst>
              <a:ext uri="{FF2B5EF4-FFF2-40B4-BE49-F238E27FC236}">
                <a16:creationId xmlns:a16="http://schemas.microsoft.com/office/drawing/2014/main" id="{1E8D6A1F-4446-48F9-86AD-E78F8901C75F}"/>
              </a:ext>
            </a:extLst>
          </p:cNvPr>
          <p:cNvGrpSpPr/>
          <p:nvPr/>
        </p:nvGrpSpPr>
        <p:grpSpPr>
          <a:xfrm>
            <a:off x="157703" y="971794"/>
            <a:ext cx="319374" cy="321946"/>
            <a:chOff x="5111275" y="1926900"/>
            <a:chExt cx="55525" cy="55975"/>
          </a:xfrm>
        </p:grpSpPr>
        <p:sp>
          <p:nvSpPr>
            <p:cNvPr id="28" name="Google Shape;16478;p47">
              <a:extLst>
                <a:ext uri="{FF2B5EF4-FFF2-40B4-BE49-F238E27FC236}">
                  <a16:creationId xmlns:a16="http://schemas.microsoft.com/office/drawing/2014/main" id="{46CB4FFE-09FF-4CA8-8FF8-F1B9E7121B14}"/>
                </a:ext>
              </a:extLst>
            </p:cNvPr>
            <p:cNvSpPr/>
            <p:nvPr/>
          </p:nvSpPr>
          <p:spPr>
            <a:xfrm>
              <a:off x="5111275" y="1926900"/>
              <a:ext cx="55525" cy="55975"/>
            </a:xfrm>
            <a:custGeom>
              <a:avLst/>
              <a:gdLst/>
              <a:ahLst/>
              <a:cxnLst/>
              <a:rect l="l" t="t" r="r" b="b"/>
              <a:pathLst>
                <a:path w="2221" h="2239" extrusionOk="0">
                  <a:moveTo>
                    <a:pt x="1332" y="1"/>
                  </a:moveTo>
                  <a:cubicBezTo>
                    <a:pt x="1252" y="1"/>
                    <a:pt x="1164" y="36"/>
                    <a:pt x="1110" y="98"/>
                  </a:cubicBezTo>
                  <a:lnTo>
                    <a:pt x="1030" y="205"/>
                  </a:lnTo>
                  <a:cubicBezTo>
                    <a:pt x="968" y="285"/>
                    <a:pt x="933" y="382"/>
                    <a:pt x="933" y="480"/>
                  </a:cubicBezTo>
                  <a:lnTo>
                    <a:pt x="933" y="622"/>
                  </a:lnTo>
                  <a:cubicBezTo>
                    <a:pt x="933" y="676"/>
                    <a:pt x="968" y="729"/>
                    <a:pt x="1013" y="747"/>
                  </a:cubicBezTo>
                  <a:cubicBezTo>
                    <a:pt x="1039" y="764"/>
                    <a:pt x="1057" y="791"/>
                    <a:pt x="1057" y="827"/>
                  </a:cubicBezTo>
                  <a:lnTo>
                    <a:pt x="1057" y="880"/>
                  </a:lnTo>
                  <a:cubicBezTo>
                    <a:pt x="1057" y="898"/>
                    <a:pt x="1048" y="915"/>
                    <a:pt x="1030" y="924"/>
                  </a:cubicBezTo>
                  <a:lnTo>
                    <a:pt x="977" y="942"/>
                  </a:lnTo>
                  <a:cubicBezTo>
                    <a:pt x="970" y="944"/>
                    <a:pt x="963" y="946"/>
                    <a:pt x="958" y="946"/>
                  </a:cubicBezTo>
                  <a:cubicBezTo>
                    <a:pt x="941" y="946"/>
                    <a:pt x="930" y="937"/>
                    <a:pt x="924" y="924"/>
                  </a:cubicBezTo>
                  <a:lnTo>
                    <a:pt x="897" y="880"/>
                  </a:lnTo>
                  <a:cubicBezTo>
                    <a:pt x="879" y="853"/>
                    <a:pt x="879" y="818"/>
                    <a:pt x="897" y="791"/>
                  </a:cubicBezTo>
                  <a:cubicBezTo>
                    <a:pt x="924" y="747"/>
                    <a:pt x="924" y="684"/>
                    <a:pt x="897" y="640"/>
                  </a:cubicBezTo>
                  <a:lnTo>
                    <a:pt x="826" y="516"/>
                  </a:lnTo>
                  <a:cubicBezTo>
                    <a:pt x="773" y="436"/>
                    <a:pt x="693" y="365"/>
                    <a:pt x="604" y="329"/>
                  </a:cubicBezTo>
                  <a:lnTo>
                    <a:pt x="480" y="285"/>
                  </a:lnTo>
                  <a:cubicBezTo>
                    <a:pt x="451" y="275"/>
                    <a:pt x="421" y="270"/>
                    <a:pt x="391" y="270"/>
                  </a:cubicBezTo>
                  <a:cubicBezTo>
                    <a:pt x="338" y="270"/>
                    <a:pt x="285" y="286"/>
                    <a:pt x="240" y="320"/>
                  </a:cubicBezTo>
                  <a:lnTo>
                    <a:pt x="222" y="329"/>
                  </a:lnTo>
                  <a:cubicBezTo>
                    <a:pt x="204" y="347"/>
                    <a:pt x="187" y="356"/>
                    <a:pt x="178" y="374"/>
                  </a:cubicBezTo>
                  <a:cubicBezTo>
                    <a:pt x="160" y="391"/>
                    <a:pt x="151" y="409"/>
                    <a:pt x="142" y="427"/>
                  </a:cubicBezTo>
                  <a:lnTo>
                    <a:pt x="124" y="445"/>
                  </a:lnTo>
                  <a:cubicBezTo>
                    <a:pt x="89" y="516"/>
                    <a:pt x="80" y="605"/>
                    <a:pt x="116" y="684"/>
                  </a:cubicBezTo>
                  <a:lnTo>
                    <a:pt x="178" y="800"/>
                  </a:lnTo>
                  <a:cubicBezTo>
                    <a:pt x="222" y="889"/>
                    <a:pt x="293" y="969"/>
                    <a:pt x="391" y="1004"/>
                  </a:cubicBezTo>
                  <a:lnTo>
                    <a:pt x="515" y="1066"/>
                  </a:lnTo>
                  <a:cubicBezTo>
                    <a:pt x="534" y="1078"/>
                    <a:pt x="555" y="1082"/>
                    <a:pt x="577" y="1082"/>
                  </a:cubicBezTo>
                  <a:cubicBezTo>
                    <a:pt x="607" y="1082"/>
                    <a:pt x="637" y="1073"/>
                    <a:pt x="657" y="1057"/>
                  </a:cubicBezTo>
                  <a:cubicBezTo>
                    <a:pt x="674" y="1047"/>
                    <a:pt x="694" y="1039"/>
                    <a:pt x="715" y="1039"/>
                  </a:cubicBezTo>
                  <a:cubicBezTo>
                    <a:pt x="728" y="1039"/>
                    <a:pt x="741" y="1042"/>
                    <a:pt x="755" y="1049"/>
                  </a:cubicBezTo>
                  <a:lnTo>
                    <a:pt x="799" y="1066"/>
                  </a:lnTo>
                  <a:cubicBezTo>
                    <a:pt x="817" y="1075"/>
                    <a:pt x="826" y="1093"/>
                    <a:pt x="826" y="1111"/>
                  </a:cubicBezTo>
                  <a:lnTo>
                    <a:pt x="826" y="1129"/>
                  </a:lnTo>
                  <a:cubicBezTo>
                    <a:pt x="826" y="1146"/>
                    <a:pt x="808" y="1164"/>
                    <a:pt x="791" y="1164"/>
                  </a:cubicBezTo>
                  <a:lnTo>
                    <a:pt x="737" y="1182"/>
                  </a:lnTo>
                  <a:cubicBezTo>
                    <a:pt x="731" y="1184"/>
                    <a:pt x="723" y="1185"/>
                    <a:pt x="716" y="1185"/>
                  </a:cubicBezTo>
                  <a:cubicBezTo>
                    <a:pt x="693" y="1185"/>
                    <a:pt x="668" y="1175"/>
                    <a:pt x="648" y="1155"/>
                  </a:cubicBezTo>
                  <a:cubicBezTo>
                    <a:pt x="621" y="1128"/>
                    <a:pt x="584" y="1116"/>
                    <a:pt x="544" y="1116"/>
                  </a:cubicBezTo>
                  <a:cubicBezTo>
                    <a:pt x="531" y="1116"/>
                    <a:pt x="519" y="1118"/>
                    <a:pt x="506" y="1120"/>
                  </a:cubicBezTo>
                  <a:lnTo>
                    <a:pt x="373" y="1155"/>
                  </a:lnTo>
                  <a:cubicBezTo>
                    <a:pt x="275" y="1191"/>
                    <a:pt x="195" y="1244"/>
                    <a:pt x="133" y="1333"/>
                  </a:cubicBezTo>
                  <a:lnTo>
                    <a:pt x="62" y="1439"/>
                  </a:lnTo>
                  <a:cubicBezTo>
                    <a:pt x="9" y="1510"/>
                    <a:pt x="0" y="1599"/>
                    <a:pt x="27" y="1679"/>
                  </a:cubicBezTo>
                  <a:lnTo>
                    <a:pt x="36" y="1697"/>
                  </a:lnTo>
                  <a:cubicBezTo>
                    <a:pt x="44" y="1724"/>
                    <a:pt x="53" y="1741"/>
                    <a:pt x="62" y="1759"/>
                  </a:cubicBezTo>
                  <a:cubicBezTo>
                    <a:pt x="71" y="1777"/>
                    <a:pt x="89" y="1795"/>
                    <a:pt x="107" y="1804"/>
                  </a:cubicBezTo>
                  <a:lnTo>
                    <a:pt x="116" y="1821"/>
                  </a:lnTo>
                  <a:cubicBezTo>
                    <a:pt x="165" y="1871"/>
                    <a:pt x="231" y="1898"/>
                    <a:pt x="297" y="1898"/>
                  </a:cubicBezTo>
                  <a:cubicBezTo>
                    <a:pt x="313" y="1898"/>
                    <a:pt x="330" y="1896"/>
                    <a:pt x="346" y="1892"/>
                  </a:cubicBezTo>
                  <a:lnTo>
                    <a:pt x="480" y="1866"/>
                  </a:lnTo>
                  <a:cubicBezTo>
                    <a:pt x="577" y="1848"/>
                    <a:pt x="666" y="1795"/>
                    <a:pt x="728" y="1724"/>
                  </a:cubicBezTo>
                  <a:lnTo>
                    <a:pt x="826" y="1608"/>
                  </a:lnTo>
                  <a:cubicBezTo>
                    <a:pt x="853" y="1564"/>
                    <a:pt x="862" y="1510"/>
                    <a:pt x="853" y="1466"/>
                  </a:cubicBezTo>
                  <a:cubicBezTo>
                    <a:pt x="835" y="1431"/>
                    <a:pt x="844" y="1395"/>
                    <a:pt x="862" y="1368"/>
                  </a:cubicBezTo>
                  <a:lnTo>
                    <a:pt x="906" y="1324"/>
                  </a:lnTo>
                  <a:cubicBezTo>
                    <a:pt x="915" y="1315"/>
                    <a:pt x="924" y="1306"/>
                    <a:pt x="941" y="1306"/>
                  </a:cubicBezTo>
                  <a:lnTo>
                    <a:pt x="977" y="1306"/>
                  </a:lnTo>
                  <a:cubicBezTo>
                    <a:pt x="1004" y="1306"/>
                    <a:pt x="1021" y="1333"/>
                    <a:pt x="1021" y="1359"/>
                  </a:cubicBezTo>
                  <a:lnTo>
                    <a:pt x="1021" y="1395"/>
                  </a:lnTo>
                  <a:cubicBezTo>
                    <a:pt x="1013" y="1431"/>
                    <a:pt x="995" y="1457"/>
                    <a:pt x="968" y="1475"/>
                  </a:cubicBezTo>
                  <a:cubicBezTo>
                    <a:pt x="924" y="1493"/>
                    <a:pt x="888" y="1537"/>
                    <a:pt x="888" y="1590"/>
                  </a:cubicBezTo>
                  <a:lnTo>
                    <a:pt x="879" y="1733"/>
                  </a:lnTo>
                  <a:cubicBezTo>
                    <a:pt x="870" y="1839"/>
                    <a:pt x="897" y="1937"/>
                    <a:pt x="959" y="2017"/>
                  </a:cubicBezTo>
                  <a:lnTo>
                    <a:pt x="1030" y="2132"/>
                  </a:lnTo>
                  <a:cubicBezTo>
                    <a:pt x="1084" y="2203"/>
                    <a:pt x="1164" y="2239"/>
                    <a:pt x="1252" y="2239"/>
                  </a:cubicBezTo>
                  <a:lnTo>
                    <a:pt x="1270" y="2239"/>
                  </a:lnTo>
                  <a:cubicBezTo>
                    <a:pt x="1297" y="2239"/>
                    <a:pt x="1315" y="2239"/>
                    <a:pt x="1332" y="2230"/>
                  </a:cubicBezTo>
                  <a:cubicBezTo>
                    <a:pt x="1359" y="2230"/>
                    <a:pt x="1377" y="2221"/>
                    <a:pt x="1394" y="2212"/>
                  </a:cubicBezTo>
                  <a:lnTo>
                    <a:pt x="1412" y="2203"/>
                  </a:lnTo>
                  <a:cubicBezTo>
                    <a:pt x="1492" y="2168"/>
                    <a:pt x="1545" y="2088"/>
                    <a:pt x="1554" y="2008"/>
                  </a:cubicBezTo>
                  <a:lnTo>
                    <a:pt x="1581" y="1875"/>
                  </a:lnTo>
                  <a:cubicBezTo>
                    <a:pt x="1590" y="1777"/>
                    <a:pt x="1572" y="1679"/>
                    <a:pt x="1519" y="1590"/>
                  </a:cubicBezTo>
                  <a:lnTo>
                    <a:pt x="1448" y="1466"/>
                  </a:lnTo>
                  <a:cubicBezTo>
                    <a:pt x="1421" y="1422"/>
                    <a:pt x="1377" y="1395"/>
                    <a:pt x="1323" y="1395"/>
                  </a:cubicBezTo>
                  <a:cubicBezTo>
                    <a:pt x="1288" y="1395"/>
                    <a:pt x="1261" y="1377"/>
                    <a:pt x="1243" y="1351"/>
                  </a:cubicBezTo>
                  <a:lnTo>
                    <a:pt x="1217" y="1306"/>
                  </a:lnTo>
                  <a:cubicBezTo>
                    <a:pt x="1199" y="1288"/>
                    <a:pt x="1199" y="1271"/>
                    <a:pt x="1217" y="1253"/>
                  </a:cubicBezTo>
                  <a:lnTo>
                    <a:pt x="1235" y="1226"/>
                  </a:lnTo>
                  <a:cubicBezTo>
                    <a:pt x="1241" y="1213"/>
                    <a:pt x="1257" y="1205"/>
                    <a:pt x="1272" y="1205"/>
                  </a:cubicBezTo>
                  <a:cubicBezTo>
                    <a:pt x="1278" y="1205"/>
                    <a:pt x="1283" y="1206"/>
                    <a:pt x="1288" y="1208"/>
                  </a:cubicBezTo>
                  <a:lnTo>
                    <a:pt x="1332" y="1226"/>
                  </a:lnTo>
                  <a:cubicBezTo>
                    <a:pt x="1368" y="1244"/>
                    <a:pt x="1386" y="1271"/>
                    <a:pt x="1394" y="1297"/>
                  </a:cubicBezTo>
                  <a:cubicBezTo>
                    <a:pt x="1403" y="1351"/>
                    <a:pt x="1430" y="1395"/>
                    <a:pt x="1483" y="1413"/>
                  </a:cubicBezTo>
                  <a:lnTo>
                    <a:pt x="1617" y="1466"/>
                  </a:lnTo>
                  <a:cubicBezTo>
                    <a:pt x="1664" y="1485"/>
                    <a:pt x="1717" y="1494"/>
                    <a:pt x="1770" y="1494"/>
                  </a:cubicBezTo>
                  <a:cubicBezTo>
                    <a:pt x="1817" y="1494"/>
                    <a:pt x="1864" y="1487"/>
                    <a:pt x="1910" y="1475"/>
                  </a:cubicBezTo>
                  <a:lnTo>
                    <a:pt x="2034" y="1431"/>
                  </a:lnTo>
                  <a:cubicBezTo>
                    <a:pt x="2114" y="1404"/>
                    <a:pt x="2176" y="1342"/>
                    <a:pt x="2203" y="1262"/>
                  </a:cubicBezTo>
                  <a:lnTo>
                    <a:pt x="2212" y="1244"/>
                  </a:lnTo>
                  <a:cubicBezTo>
                    <a:pt x="2212" y="1217"/>
                    <a:pt x="2220" y="1200"/>
                    <a:pt x="2220" y="1173"/>
                  </a:cubicBezTo>
                  <a:cubicBezTo>
                    <a:pt x="2220" y="1155"/>
                    <a:pt x="2220" y="1137"/>
                    <a:pt x="2220" y="1111"/>
                  </a:cubicBezTo>
                  <a:lnTo>
                    <a:pt x="2220" y="1093"/>
                  </a:lnTo>
                  <a:cubicBezTo>
                    <a:pt x="2203" y="1004"/>
                    <a:pt x="2149" y="933"/>
                    <a:pt x="2078" y="898"/>
                  </a:cubicBezTo>
                  <a:lnTo>
                    <a:pt x="1963" y="835"/>
                  </a:lnTo>
                  <a:cubicBezTo>
                    <a:pt x="1902" y="808"/>
                    <a:pt x="1841" y="794"/>
                    <a:pt x="1780" y="794"/>
                  </a:cubicBezTo>
                  <a:cubicBezTo>
                    <a:pt x="1743" y="794"/>
                    <a:pt x="1706" y="799"/>
                    <a:pt x="1670" y="809"/>
                  </a:cubicBezTo>
                  <a:lnTo>
                    <a:pt x="1528" y="835"/>
                  </a:lnTo>
                  <a:cubicBezTo>
                    <a:pt x="1474" y="844"/>
                    <a:pt x="1430" y="880"/>
                    <a:pt x="1421" y="933"/>
                  </a:cubicBezTo>
                  <a:cubicBezTo>
                    <a:pt x="1403" y="969"/>
                    <a:pt x="1386" y="986"/>
                    <a:pt x="1350" y="995"/>
                  </a:cubicBezTo>
                  <a:lnTo>
                    <a:pt x="1297" y="1004"/>
                  </a:lnTo>
                  <a:cubicBezTo>
                    <a:pt x="1290" y="1007"/>
                    <a:pt x="1283" y="1008"/>
                    <a:pt x="1277" y="1008"/>
                  </a:cubicBezTo>
                  <a:cubicBezTo>
                    <a:pt x="1261" y="1008"/>
                    <a:pt x="1250" y="999"/>
                    <a:pt x="1243" y="986"/>
                  </a:cubicBezTo>
                  <a:cubicBezTo>
                    <a:pt x="1235" y="969"/>
                    <a:pt x="1235" y="951"/>
                    <a:pt x="1243" y="942"/>
                  </a:cubicBezTo>
                  <a:lnTo>
                    <a:pt x="1279" y="889"/>
                  </a:lnTo>
                  <a:cubicBezTo>
                    <a:pt x="1294" y="867"/>
                    <a:pt x="1314" y="851"/>
                    <a:pt x="1341" y="851"/>
                  </a:cubicBezTo>
                  <a:cubicBezTo>
                    <a:pt x="1347" y="851"/>
                    <a:pt x="1353" y="852"/>
                    <a:pt x="1359" y="853"/>
                  </a:cubicBezTo>
                  <a:cubicBezTo>
                    <a:pt x="1412" y="853"/>
                    <a:pt x="1466" y="827"/>
                    <a:pt x="1492" y="782"/>
                  </a:cubicBezTo>
                  <a:lnTo>
                    <a:pt x="1572" y="667"/>
                  </a:lnTo>
                  <a:cubicBezTo>
                    <a:pt x="1625" y="587"/>
                    <a:pt x="1652" y="480"/>
                    <a:pt x="1643" y="382"/>
                  </a:cubicBezTo>
                  <a:lnTo>
                    <a:pt x="1625" y="249"/>
                  </a:lnTo>
                  <a:cubicBezTo>
                    <a:pt x="1617" y="169"/>
                    <a:pt x="1572" y="89"/>
                    <a:pt x="1501" y="54"/>
                  </a:cubicBezTo>
                  <a:lnTo>
                    <a:pt x="1483" y="36"/>
                  </a:lnTo>
                  <a:cubicBezTo>
                    <a:pt x="1457" y="27"/>
                    <a:pt x="1439" y="18"/>
                    <a:pt x="1421" y="18"/>
                  </a:cubicBezTo>
                  <a:cubicBezTo>
                    <a:pt x="1403" y="9"/>
                    <a:pt x="1377" y="9"/>
                    <a:pt x="1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16479;p47">
              <a:extLst>
                <a:ext uri="{FF2B5EF4-FFF2-40B4-BE49-F238E27FC236}">
                  <a16:creationId xmlns:a16="http://schemas.microsoft.com/office/drawing/2014/main" id="{BD2F7D5F-A5AD-4075-B223-F2A3C3FC1A56}"/>
                </a:ext>
              </a:extLst>
            </p:cNvPr>
            <p:cNvGrpSpPr/>
            <p:nvPr/>
          </p:nvGrpSpPr>
          <p:grpSpPr>
            <a:xfrm>
              <a:off x="5128800" y="1939125"/>
              <a:ext cx="24225" cy="32650"/>
              <a:chOff x="5128800" y="1939125"/>
              <a:chExt cx="24225" cy="32650"/>
            </a:xfrm>
          </p:grpSpPr>
          <p:sp>
            <p:nvSpPr>
              <p:cNvPr id="30" name="Google Shape;16480;p47">
                <a:extLst>
                  <a:ext uri="{FF2B5EF4-FFF2-40B4-BE49-F238E27FC236}">
                    <a16:creationId xmlns:a16="http://schemas.microsoft.com/office/drawing/2014/main" id="{6E2B9742-8DF6-4A04-9554-2617FE0108F7}"/>
                  </a:ext>
                </a:extLst>
              </p:cNvPr>
              <p:cNvSpPr/>
              <p:nvPr/>
            </p:nvSpPr>
            <p:spPr>
              <a:xfrm>
                <a:off x="5134350" y="1952000"/>
                <a:ext cx="71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41" extrusionOk="0">
                    <a:moveTo>
                      <a:pt x="267" y="116"/>
                    </a:moveTo>
                    <a:cubicBezTo>
                      <a:pt x="249" y="125"/>
                      <a:pt x="241" y="133"/>
                      <a:pt x="223" y="151"/>
                    </a:cubicBezTo>
                    <a:lnTo>
                      <a:pt x="205" y="187"/>
                    </a:lnTo>
                    <a:cubicBezTo>
                      <a:pt x="196" y="196"/>
                      <a:pt x="187" y="204"/>
                      <a:pt x="187" y="213"/>
                    </a:cubicBezTo>
                    <a:cubicBezTo>
                      <a:pt x="178" y="231"/>
                      <a:pt x="161" y="240"/>
                      <a:pt x="143" y="231"/>
                    </a:cubicBezTo>
                    <a:cubicBezTo>
                      <a:pt x="125" y="213"/>
                      <a:pt x="98" y="204"/>
                      <a:pt x="72" y="204"/>
                    </a:cubicBezTo>
                    <a:lnTo>
                      <a:pt x="36" y="204"/>
                    </a:lnTo>
                    <a:lnTo>
                      <a:pt x="36" y="204"/>
                    </a:lnTo>
                    <a:cubicBezTo>
                      <a:pt x="18" y="196"/>
                      <a:pt x="1" y="178"/>
                      <a:pt x="10" y="169"/>
                    </a:cubicBezTo>
                    <a:cubicBezTo>
                      <a:pt x="10" y="160"/>
                      <a:pt x="10" y="151"/>
                      <a:pt x="10" y="142"/>
                    </a:cubicBezTo>
                    <a:lnTo>
                      <a:pt x="10" y="125"/>
                    </a:lnTo>
                    <a:cubicBezTo>
                      <a:pt x="10" y="107"/>
                      <a:pt x="10" y="98"/>
                      <a:pt x="10" y="80"/>
                    </a:cubicBezTo>
                    <a:cubicBezTo>
                      <a:pt x="10" y="62"/>
                      <a:pt x="18" y="53"/>
                      <a:pt x="36" y="53"/>
                    </a:cubicBezTo>
                    <a:cubicBezTo>
                      <a:pt x="54" y="53"/>
                      <a:pt x="72" y="53"/>
                      <a:pt x="90" y="45"/>
                    </a:cubicBezTo>
                    <a:lnTo>
                      <a:pt x="152" y="27"/>
                    </a:lnTo>
                    <a:lnTo>
                      <a:pt x="169" y="18"/>
                    </a:lnTo>
                    <a:lnTo>
                      <a:pt x="187" y="9"/>
                    </a:lnTo>
                    <a:cubicBezTo>
                      <a:pt x="196" y="0"/>
                      <a:pt x="214" y="0"/>
                      <a:pt x="223" y="18"/>
                    </a:cubicBezTo>
                    <a:cubicBezTo>
                      <a:pt x="223" y="27"/>
                      <a:pt x="232" y="36"/>
                      <a:pt x="232" y="36"/>
                    </a:cubicBezTo>
                    <a:cubicBezTo>
                      <a:pt x="241" y="53"/>
                      <a:pt x="258" y="71"/>
                      <a:pt x="267" y="89"/>
                    </a:cubicBezTo>
                    <a:cubicBezTo>
                      <a:pt x="285" y="89"/>
                      <a:pt x="285" y="107"/>
                      <a:pt x="267" y="1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81;p47">
                <a:extLst>
                  <a:ext uri="{FF2B5EF4-FFF2-40B4-BE49-F238E27FC236}">
                    <a16:creationId xmlns:a16="http://schemas.microsoft.com/office/drawing/2014/main" id="{3BE9BAD8-9DF5-4AD5-AA77-DAA02A4511B3}"/>
                  </a:ext>
                </a:extLst>
              </p:cNvPr>
              <p:cNvSpPr/>
              <p:nvPr/>
            </p:nvSpPr>
            <p:spPr>
              <a:xfrm>
                <a:off x="5131250" y="1949325"/>
                <a:ext cx="595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9" extrusionOk="0">
                    <a:moveTo>
                      <a:pt x="9" y="1"/>
                    </a:moveTo>
                    <a:cubicBezTo>
                      <a:pt x="0" y="10"/>
                      <a:pt x="0" y="18"/>
                      <a:pt x="9" y="18"/>
                    </a:cubicBezTo>
                    <a:cubicBezTo>
                      <a:pt x="9" y="27"/>
                      <a:pt x="18" y="27"/>
                      <a:pt x="27" y="27"/>
                    </a:cubicBezTo>
                    <a:cubicBezTo>
                      <a:pt x="98" y="72"/>
                      <a:pt x="160" y="134"/>
                      <a:pt x="214" y="205"/>
                    </a:cubicBezTo>
                    <a:cubicBezTo>
                      <a:pt x="216" y="207"/>
                      <a:pt x="219" y="208"/>
                      <a:pt x="222" y="208"/>
                    </a:cubicBezTo>
                    <a:cubicBezTo>
                      <a:pt x="230" y="208"/>
                      <a:pt x="238" y="200"/>
                      <a:pt x="231" y="187"/>
                    </a:cubicBezTo>
                    <a:cubicBezTo>
                      <a:pt x="178" y="125"/>
                      <a:pt x="107" y="63"/>
                      <a:pt x="36" y="18"/>
                    </a:cubicBezTo>
                    <a:lnTo>
                      <a:pt x="27" y="18"/>
                    </a:lnTo>
                    <a:cubicBezTo>
                      <a:pt x="27" y="10"/>
                      <a:pt x="27" y="10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482;p47">
                <a:extLst>
                  <a:ext uri="{FF2B5EF4-FFF2-40B4-BE49-F238E27FC236}">
                    <a16:creationId xmlns:a16="http://schemas.microsoft.com/office/drawing/2014/main" id="{055996B1-7242-4872-875A-7334C6F6B55A}"/>
                  </a:ext>
                </a:extLst>
              </p:cNvPr>
              <p:cNvSpPr/>
              <p:nvPr/>
            </p:nvSpPr>
            <p:spPr>
              <a:xfrm>
                <a:off x="5131025" y="1952650"/>
                <a:ext cx="44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27" y="10"/>
                    </a:moveTo>
                    <a:cubicBezTo>
                      <a:pt x="30" y="10"/>
                      <a:pt x="33" y="10"/>
                      <a:pt x="37" y="10"/>
                    </a:cubicBezTo>
                    <a:lnTo>
                      <a:pt x="37" y="10"/>
                    </a:lnTo>
                    <a:cubicBezTo>
                      <a:pt x="36" y="10"/>
                      <a:pt x="36" y="10"/>
                      <a:pt x="36" y="10"/>
                    </a:cubicBezTo>
                    <a:close/>
                    <a:moveTo>
                      <a:pt x="9" y="1"/>
                    </a:moveTo>
                    <a:cubicBezTo>
                      <a:pt x="1" y="1"/>
                      <a:pt x="1" y="10"/>
                      <a:pt x="1" y="10"/>
                    </a:cubicBezTo>
                    <a:cubicBezTo>
                      <a:pt x="1" y="19"/>
                      <a:pt x="9" y="27"/>
                      <a:pt x="18" y="27"/>
                    </a:cubicBezTo>
                    <a:cubicBezTo>
                      <a:pt x="18" y="19"/>
                      <a:pt x="27" y="19"/>
                      <a:pt x="27" y="10"/>
                    </a:cubicBezTo>
                    <a:lnTo>
                      <a:pt x="18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  <a:moveTo>
                      <a:pt x="37" y="10"/>
                    </a:moveTo>
                    <a:cubicBezTo>
                      <a:pt x="81" y="19"/>
                      <a:pt x="125" y="36"/>
                      <a:pt x="169" y="63"/>
                    </a:cubicBezTo>
                    <a:cubicBezTo>
                      <a:pt x="169" y="67"/>
                      <a:pt x="171" y="70"/>
                      <a:pt x="174" y="70"/>
                    </a:cubicBezTo>
                    <a:cubicBezTo>
                      <a:pt x="176" y="70"/>
                      <a:pt x="178" y="67"/>
                      <a:pt x="178" y="63"/>
                    </a:cubicBezTo>
                    <a:lnTo>
                      <a:pt x="178" y="54"/>
                    </a:lnTo>
                    <a:cubicBezTo>
                      <a:pt x="136" y="21"/>
                      <a:pt x="87" y="11"/>
                      <a:pt x="37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483;p47">
                <a:extLst>
                  <a:ext uri="{FF2B5EF4-FFF2-40B4-BE49-F238E27FC236}">
                    <a16:creationId xmlns:a16="http://schemas.microsoft.com/office/drawing/2014/main" id="{C7A2666F-8ADF-4827-AD00-F8ECA9D8ADF4}"/>
                  </a:ext>
                </a:extLst>
              </p:cNvPr>
              <p:cNvSpPr/>
              <p:nvPr/>
            </p:nvSpPr>
            <p:spPr>
              <a:xfrm>
                <a:off x="5128800" y="1954650"/>
                <a:ext cx="67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06" extrusionOk="0">
                    <a:moveTo>
                      <a:pt x="249" y="1"/>
                    </a:moveTo>
                    <a:cubicBezTo>
                      <a:pt x="169" y="54"/>
                      <a:pt x="98" y="116"/>
                      <a:pt x="27" y="178"/>
                    </a:cubicBezTo>
                    <a:lnTo>
                      <a:pt x="36" y="178"/>
                    </a:lnTo>
                    <a:cubicBezTo>
                      <a:pt x="107" y="125"/>
                      <a:pt x="187" y="72"/>
                      <a:pt x="267" y="19"/>
                    </a:cubicBezTo>
                    <a:cubicBezTo>
                      <a:pt x="267" y="19"/>
                      <a:pt x="267" y="10"/>
                      <a:pt x="267" y="1"/>
                    </a:cubicBezTo>
                    <a:close/>
                    <a:moveTo>
                      <a:pt x="10" y="178"/>
                    </a:moveTo>
                    <a:cubicBezTo>
                      <a:pt x="1" y="187"/>
                      <a:pt x="1" y="196"/>
                      <a:pt x="10" y="205"/>
                    </a:cubicBezTo>
                    <a:lnTo>
                      <a:pt x="27" y="205"/>
                    </a:lnTo>
                    <a:cubicBezTo>
                      <a:pt x="36" y="196"/>
                      <a:pt x="36" y="187"/>
                      <a:pt x="27" y="1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484;p47">
                <a:extLst>
                  <a:ext uri="{FF2B5EF4-FFF2-40B4-BE49-F238E27FC236}">
                    <a16:creationId xmlns:a16="http://schemas.microsoft.com/office/drawing/2014/main" id="{E8FE3868-38EB-4FB9-A832-D84B535CB5FE}"/>
                  </a:ext>
                </a:extLst>
              </p:cNvPr>
              <p:cNvSpPr/>
              <p:nvPr/>
            </p:nvSpPr>
            <p:spPr>
              <a:xfrm>
                <a:off x="5138350" y="1939125"/>
                <a:ext cx="24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562" extrusionOk="0">
                    <a:moveTo>
                      <a:pt x="89" y="0"/>
                    </a:moveTo>
                    <a:cubicBezTo>
                      <a:pt x="81" y="0"/>
                      <a:pt x="81" y="0"/>
                      <a:pt x="81" y="9"/>
                    </a:cubicBezTo>
                    <a:cubicBezTo>
                      <a:pt x="81" y="9"/>
                      <a:pt x="81" y="18"/>
                      <a:pt x="81" y="18"/>
                    </a:cubicBezTo>
                    <a:lnTo>
                      <a:pt x="72" y="9"/>
                    </a:lnTo>
                    <a:lnTo>
                      <a:pt x="72" y="18"/>
                    </a:lnTo>
                    <a:lnTo>
                      <a:pt x="72" y="27"/>
                    </a:lnTo>
                    <a:cubicBezTo>
                      <a:pt x="72" y="27"/>
                      <a:pt x="72" y="27"/>
                      <a:pt x="81" y="36"/>
                    </a:cubicBezTo>
                    <a:lnTo>
                      <a:pt x="81" y="44"/>
                    </a:lnTo>
                    <a:lnTo>
                      <a:pt x="81" y="107"/>
                    </a:lnTo>
                    <a:cubicBezTo>
                      <a:pt x="81" y="222"/>
                      <a:pt x="63" y="346"/>
                      <a:pt x="27" y="462"/>
                    </a:cubicBezTo>
                    <a:cubicBezTo>
                      <a:pt x="18" y="506"/>
                      <a:pt x="9" y="524"/>
                      <a:pt x="1" y="533"/>
                    </a:cubicBezTo>
                    <a:cubicBezTo>
                      <a:pt x="1" y="551"/>
                      <a:pt x="1" y="560"/>
                      <a:pt x="1" y="560"/>
                    </a:cubicBezTo>
                    <a:cubicBezTo>
                      <a:pt x="2" y="561"/>
                      <a:pt x="3" y="561"/>
                      <a:pt x="4" y="561"/>
                    </a:cubicBezTo>
                    <a:cubicBezTo>
                      <a:pt x="12" y="561"/>
                      <a:pt x="18" y="542"/>
                      <a:pt x="18" y="542"/>
                    </a:cubicBezTo>
                    <a:cubicBezTo>
                      <a:pt x="18" y="542"/>
                      <a:pt x="36" y="515"/>
                      <a:pt x="45" y="462"/>
                    </a:cubicBezTo>
                    <a:cubicBezTo>
                      <a:pt x="63" y="409"/>
                      <a:pt x="72" y="346"/>
                      <a:pt x="81" y="284"/>
                    </a:cubicBezTo>
                    <a:cubicBezTo>
                      <a:pt x="89" y="222"/>
                      <a:pt x="89" y="169"/>
                      <a:pt x="89" y="107"/>
                    </a:cubicBezTo>
                    <a:lnTo>
                      <a:pt x="89" y="44"/>
                    </a:lnTo>
                    <a:lnTo>
                      <a:pt x="89" y="27"/>
                    </a:lnTo>
                    <a:cubicBezTo>
                      <a:pt x="89" y="27"/>
                      <a:pt x="98" y="27"/>
                      <a:pt x="98" y="18"/>
                    </a:cubicBezTo>
                    <a:cubicBezTo>
                      <a:pt x="98" y="18"/>
                      <a:pt x="98" y="9"/>
                      <a:pt x="98" y="9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485;p47">
                <a:extLst>
                  <a:ext uri="{FF2B5EF4-FFF2-40B4-BE49-F238E27FC236}">
                    <a16:creationId xmlns:a16="http://schemas.microsoft.com/office/drawing/2014/main" id="{813ACDC8-3013-4C81-A168-72F6596C1481}"/>
                  </a:ext>
                </a:extLst>
              </p:cNvPr>
              <p:cNvSpPr/>
              <p:nvPr/>
            </p:nvSpPr>
            <p:spPr>
              <a:xfrm>
                <a:off x="5138350" y="1947550"/>
                <a:ext cx="75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76" extrusionOk="0">
                    <a:moveTo>
                      <a:pt x="276" y="1"/>
                    </a:moveTo>
                    <a:cubicBezTo>
                      <a:pt x="276" y="1"/>
                      <a:pt x="276" y="9"/>
                      <a:pt x="276" y="9"/>
                    </a:cubicBezTo>
                    <a:lnTo>
                      <a:pt x="267" y="18"/>
                    </a:lnTo>
                    <a:lnTo>
                      <a:pt x="232" y="45"/>
                    </a:lnTo>
                    <a:cubicBezTo>
                      <a:pt x="205" y="63"/>
                      <a:pt x="169" y="89"/>
                      <a:pt x="134" y="125"/>
                    </a:cubicBezTo>
                    <a:cubicBezTo>
                      <a:pt x="98" y="152"/>
                      <a:pt x="72" y="187"/>
                      <a:pt x="45" y="214"/>
                    </a:cubicBezTo>
                    <a:cubicBezTo>
                      <a:pt x="27" y="240"/>
                      <a:pt x="9" y="258"/>
                      <a:pt x="9" y="258"/>
                    </a:cubicBezTo>
                    <a:cubicBezTo>
                      <a:pt x="1" y="258"/>
                      <a:pt x="1" y="267"/>
                      <a:pt x="9" y="276"/>
                    </a:cubicBezTo>
                    <a:cubicBezTo>
                      <a:pt x="9" y="276"/>
                      <a:pt x="27" y="267"/>
                      <a:pt x="27" y="267"/>
                    </a:cubicBezTo>
                    <a:cubicBezTo>
                      <a:pt x="27" y="267"/>
                      <a:pt x="45" y="249"/>
                      <a:pt x="63" y="223"/>
                    </a:cubicBezTo>
                    <a:cubicBezTo>
                      <a:pt x="89" y="196"/>
                      <a:pt x="116" y="160"/>
                      <a:pt x="152" y="134"/>
                    </a:cubicBezTo>
                    <a:cubicBezTo>
                      <a:pt x="178" y="107"/>
                      <a:pt x="205" y="81"/>
                      <a:pt x="240" y="54"/>
                    </a:cubicBezTo>
                    <a:lnTo>
                      <a:pt x="267" y="27"/>
                    </a:lnTo>
                    <a:lnTo>
                      <a:pt x="285" y="18"/>
                    </a:lnTo>
                    <a:cubicBezTo>
                      <a:pt x="285" y="23"/>
                      <a:pt x="287" y="25"/>
                      <a:pt x="289" y="25"/>
                    </a:cubicBezTo>
                    <a:cubicBezTo>
                      <a:pt x="291" y="25"/>
                      <a:pt x="294" y="23"/>
                      <a:pt x="294" y="18"/>
                    </a:cubicBezTo>
                    <a:cubicBezTo>
                      <a:pt x="303" y="18"/>
                      <a:pt x="303" y="9"/>
                      <a:pt x="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486;p47">
                <a:extLst>
                  <a:ext uri="{FF2B5EF4-FFF2-40B4-BE49-F238E27FC236}">
                    <a16:creationId xmlns:a16="http://schemas.microsoft.com/office/drawing/2014/main" id="{B586E6B2-FFF8-4354-850E-6085DFCEAD23}"/>
                  </a:ext>
                </a:extLst>
              </p:cNvPr>
              <p:cNvSpPr/>
              <p:nvPr/>
            </p:nvSpPr>
            <p:spPr>
              <a:xfrm>
                <a:off x="5139675" y="1954425"/>
                <a:ext cx="1135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5" extrusionOk="0">
                    <a:moveTo>
                      <a:pt x="28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0" y="19"/>
                      <a:pt x="19" y="19"/>
                      <a:pt x="28" y="19"/>
                    </a:cubicBezTo>
                    <a:lnTo>
                      <a:pt x="232" y="19"/>
                    </a:lnTo>
                    <a:cubicBezTo>
                      <a:pt x="285" y="28"/>
                      <a:pt x="338" y="36"/>
                      <a:pt x="374" y="36"/>
                    </a:cubicBezTo>
                    <a:lnTo>
                      <a:pt x="418" y="45"/>
                    </a:lnTo>
                    <a:lnTo>
                      <a:pt x="436" y="45"/>
                    </a:lnTo>
                    <a:cubicBezTo>
                      <a:pt x="427" y="45"/>
                      <a:pt x="436" y="54"/>
                      <a:pt x="436" y="54"/>
                    </a:cubicBezTo>
                    <a:cubicBezTo>
                      <a:pt x="445" y="54"/>
                      <a:pt x="454" y="54"/>
                      <a:pt x="454" y="45"/>
                    </a:cubicBezTo>
                    <a:cubicBezTo>
                      <a:pt x="454" y="36"/>
                      <a:pt x="454" y="28"/>
                      <a:pt x="445" y="28"/>
                    </a:cubicBezTo>
                    <a:cubicBezTo>
                      <a:pt x="445" y="28"/>
                      <a:pt x="436" y="28"/>
                      <a:pt x="436" y="36"/>
                    </a:cubicBezTo>
                    <a:lnTo>
                      <a:pt x="418" y="36"/>
                    </a:lnTo>
                    <a:lnTo>
                      <a:pt x="374" y="28"/>
                    </a:lnTo>
                    <a:cubicBezTo>
                      <a:pt x="338" y="19"/>
                      <a:pt x="285" y="10"/>
                      <a:pt x="232" y="10"/>
                    </a:cubicBezTo>
                    <a:cubicBezTo>
                      <a:pt x="187" y="1"/>
                      <a:pt x="134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487;p47">
                <a:extLst>
                  <a:ext uri="{FF2B5EF4-FFF2-40B4-BE49-F238E27FC236}">
                    <a16:creationId xmlns:a16="http://schemas.microsoft.com/office/drawing/2014/main" id="{029FB4BA-4FB6-4904-958A-C7308EC5D035}"/>
                  </a:ext>
                </a:extLst>
              </p:cNvPr>
              <p:cNvSpPr/>
              <p:nvPr/>
            </p:nvSpPr>
            <p:spPr>
              <a:xfrm>
                <a:off x="5137475" y="1956200"/>
                <a:ext cx="57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499" extrusionOk="0">
                    <a:moveTo>
                      <a:pt x="9" y="1"/>
                    </a:moveTo>
                    <a:cubicBezTo>
                      <a:pt x="0" y="1"/>
                      <a:pt x="0" y="28"/>
                      <a:pt x="0" y="28"/>
                    </a:cubicBezTo>
                    <a:cubicBezTo>
                      <a:pt x="0" y="28"/>
                      <a:pt x="0" y="36"/>
                      <a:pt x="0" y="45"/>
                    </a:cubicBezTo>
                    <a:cubicBezTo>
                      <a:pt x="9" y="63"/>
                      <a:pt x="9" y="81"/>
                      <a:pt x="18" y="108"/>
                    </a:cubicBezTo>
                    <a:cubicBezTo>
                      <a:pt x="36" y="161"/>
                      <a:pt x="53" y="214"/>
                      <a:pt x="80" y="276"/>
                    </a:cubicBezTo>
                    <a:cubicBezTo>
                      <a:pt x="107" y="330"/>
                      <a:pt x="133" y="374"/>
                      <a:pt x="169" y="427"/>
                    </a:cubicBezTo>
                    <a:cubicBezTo>
                      <a:pt x="178" y="445"/>
                      <a:pt x="195" y="463"/>
                      <a:pt x="204" y="472"/>
                    </a:cubicBezTo>
                    <a:lnTo>
                      <a:pt x="204" y="481"/>
                    </a:lnTo>
                    <a:cubicBezTo>
                      <a:pt x="204" y="481"/>
                      <a:pt x="204" y="489"/>
                      <a:pt x="204" y="498"/>
                    </a:cubicBezTo>
                    <a:lnTo>
                      <a:pt x="222" y="498"/>
                    </a:lnTo>
                    <a:cubicBezTo>
                      <a:pt x="231" y="489"/>
                      <a:pt x="231" y="481"/>
                      <a:pt x="222" y="481"/>
                    </a:cubicBezTo>
                    <a:lnTo>
                      <a:pt x="213" y="472"/>
                    </a:lnTo>
                    <a:cubicBezTo>
                      <a:pt x="204" y="454"/>
                      <a:pt x="195" y="436"/>
                      <a:pt x="187" y="418"/>
                    </a:cubicBezTo>
                    <a:cubicBezTo>
                      <a:pt x="151" y="374"/>
                      <a:pt x="116" y="321"/>
                      <a:pt x="98" y="267"/>
                    </a:cubicBezTo>
                    <a:cubicBezTo>
                      <a:pt x="71" y="214"/>
                      <a:pt x="53" y="152"/>
                      <a:pt x="36" y="99"/>
                    </a:cubicBezTo>
                    <a:cubicBezTo>
                      <a:pt x="36" y="72"/>
                      <a:pt x="27" y="54"/>
                      <a:pt x="27" y="45"/>
                    </a:cubicBezTo>
                    <a:cubicBezTo>
                      <a:pt x="27" y="28"/>
                      <a:pt x="27" y="28"/>
                      <a:pt x="27" y="19"/>
                    </a:cubicBezTo>
                    <a:cubicBezTo>
                      <a:pt x="27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488;p47">
                <a:extLst>
                  <a:ext uri="{FF2B5EF4-FFF2-40B4-BE49-F238E27FC236}">
                    <a16:creationId xmlns:a16="http://schemas.microsoft.com/office/drawing/2014/main" id="{3DBE7972-5DC8-4E77-BCA0-C8837F7705C9}"/>
                  </a:ext>
                </a:extLst>
              </p:cNvPr>
              <p:cNvSpPr/>
              <p:nvPr/>
            </p:nvSpPr>
            <p:spPr>
              <a:xfrm>
                <a:off x="5137900" y="1955325"/>
                <a:ext cx="40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01" extrusionOk="0">
                    <a:moveTo>
                      <a:pt x="1" y="0"/>
                    </a:moveTo>
                    <a:cubicBezTo>
                      <a:pt x="1" y="0"/>
                      <a:pt x="1" y="9"/>
                      <a:pt x="1" y="18"/>
                    </a:cubicBezTo>
                    <a:cubicBezTo>
                      <a:pt x="27" y="107"/>
                      <a:pt x="72" y="196"/>
                      <a:pt x="134" y="276"/>
                    </a:cubicBezTo>
                    <a:lnTo>
                      <a:pt x="134" y="285"/>
                    </a:lnTo>
                    <a:cubicBezTo>
                      <a:pt x="134" y="285"/>
                      <a:pt x="134" y="294"/>
                      <a:pt x="134" y="294"/>
                    </a:cubicBezTo>
                    <a:cubicBezTo>
                      <a:pt x="139" y="298"/>
                      <a:pt x="143" y="300"/>
                      <a:pt x="147" y="300"/>
                    </a:cubicBezTo>
                    <a:cubicBezTo>
                      <a:pt x="152" y="300"/>
                      <a:pt x="156" y="298"/>
                      <a:pt x="161" y="294"/>
                    </a:cubicBezTo>
                    <a:cubicBezTo>
                      <a:pt x="161" y="294"/>
                      <a:pt x="161" y="285"/>
                      <a:pt x="161" y="276"/>
                    </a:cubicBezTo>
                    <a:lnTo>
                      <a:pt x="152" y="276"/>
                    </a:lnTo>
                    <a:lnTo>
                      <a:pt x="143" y="267"/>
                    </a:lnTo>
                    <a:cubicBezTo>
                      <a:pt x="90" y="187"/>
                      <a:pt x="45" y="107"/>
                      <a:pt x="19" y="9"/>
                    </a:cubicBezTo>
                    <a:cubicBezTo>
                      <a:pt x="19" y="0"/>
                      <a:pt x="10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489;p47">
                <a:extLst>
                  <a:ext uri="{FF2B5EF4-FFF2-40B4-BE49-F238E27FC236}">
                    <a16:creationId xmlns:a16="http://schemas.microsoft.com/office/drawing/2014/main" id="{180536D1-736C-4480-87B4-6CD18B81E82D}"/>
                  </a:ext>
                </a:extLst>
              </p:cNvPr>
              <p:cNvSpPr/>
              <p:nvPr/>
            </p:nvSpPr>
            <p:spPr>
              <a:xfrm>
                <a:off x="5138800" y="1955675"/>
                <a:ext cx="138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22" extrusionOk="0">
                    <a:moveTo>
                      <a:pt x="17" y="1"/>
                    </a:moveTo>
                    <a:cubicBezTo>
                      <a:pt x="14" y="1"/>
                      <a:pt x="12" y="2"/>
                      <a:pt x="9" y="4"/>
                    </a:cubicBezTo>
                    <a:cubicBezTo>
                      <a:pt x="0" y="4"/>
                      <a:pt x="9" y="22"/>
                      <a:pt x="18" y="31"/>
                    </a:cubicBezTo>
                    <a:lnTo>
                      <a:pt x="36" y="49"/>
                    </a:lnTo>
                    <a:lnTo>
                      <a:pt x="89" y="111"/>
                    </a:lnTo>
                    <a:cubicBezTo>
                      <a:pt x="187" y="217"/>
                      <a:pt x="311" y="306"/>
                      <a:pt x="444" y="377"/>
                    </a:cubicBezTo>
                    <a:cubicBezTo>
                      <a:pt x="471" y="386"/>
                      <a:pt x="489" y="395"/>
                      <a:pt x="507" y="404"/>
                    </a:cubicBezTo>
                    <a:lnTo>
                      <a:pt x="524" y="404"/>
                    </a:lnTo>
                    <a:lnTo>
                      <a:pt x="516" y="395"/>
                    </a:lnTo>
                    <a:lnTo>
                      <a:pt x="444" y="359"/>
                    </a:lnTo>
                    <a:cubicBezTo>
                      <a:pt x="382" y="333"/>
                      <a:pt x="320" y="288"/>
                      <a:pt x="267" y="244"/>
                    </a:cubicBezTo>
                    <a:cubicBezTo>
                      <a:pt x="205" y="200"/>
                      <a:pt x="151" y="146"/>
                      <a:pt x="98" y="93"/>
                    </a:cubicBezTo>
                    <a:cubicBezTo>
                      <a:pt x="80" y="75"/>
                      <a:pt x="63" y="49"/>
                      <a:pt x="54" y="40"/>
                    </a:cubicBezTo>
                    <a:lnTo>
                      <a:pt x="36" y="13"/>
                    </a:lnTo>
                    <a:cubicBezTo>
                      <a:pt x="30" y="7"/>
                      <a:pt x="23" y="1"/>
                      <a:pt x="17" y="1"/>
                    </a:cubicBezTo>
                    <a:close/>
                    <a:moveTo>
                      <a:pt x="542" y="395"/>
                    </a:moveTo>
                    <a:cubicBezTo>
                      <a:pt x="533" y="395"/>
                      <a:pt x="533" y="395"/>
                      <a:pt x="524" y="404"/>
                    </a:cubicBezTo>
                    <a:cubicBezTo>
                      <a:pt x="524" y="413"/>
                      <a:pt x="524" y="422"/>
                      <a:pt x="524" y="422"/>
                    </a:cubicBezTo>
                    <a:cubicBezTo>
                      <a:pt x="533" y="422"/>
                      <a:pt x="542" y="422"/>
                      <a:pt x="551" y="413"/>
                    </a:cubicBezTo>
                    <a:cubicBezTo>
                      <a:pt x="551" y="404"/>
                      <a:pt x="542" y="395"/>
                      <a:pt x="542" y="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490;p47">
                <a:extLst>
                  <a:ext uri="{FF2B5EF4-FFF2-40B4-BE49-F238E27FC236}">
                    <a16:creationId xmlns:a16="http://schemas.microsoft.com/office/drawing/2014/main" id="{F5ADCFCE-0CD0-4B27-80F4-404436B30403}"/>
                  </a:ext>
                </a:extLst>
              </p:cNvPr>
              <p:cNvSpPr/>
              <p:nvPr/>
            </p:nvSpPr>
            <p:spPr>
              <a:xfrm>
                <a:off x="5133025" y="1956275"/>
                <a:ext cx="2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38" extrusionOk="0">
                    <a:moveTo>
                      <a:pt x="104" y="0"/>
                    </a:moveTo>
                    <a:cubicBezTo>
                      <a:pt x="100" y="0"/>
                      <a:pt x="98" y="2"/>
                      <a:pt x="98" y="7"/>
                    </a:cubicBezTo>
                    <a:cubicBezTo>
                      <a:pt x="54" y="60"/>
                      <a:pt x="27" y="131"/>
                      <a:pt x="9" y="202"/>
                    </a:cubicBezTo>
                    <a:lnTo>
                      <a:pt x="9" y="211"/>
                    </a:lnTo>
                    <a:cubicBezTo>
                      <a:pt x="9" y="211"/>
                      <a:pt x="0" y="211"/>
                      <a:pt x="0" y="220"/>
                    </a:cubicBezTo>
                    <a:lnTo>
                      <a:pt x="0" y="229"/>
                    </a:lnTo>
                    <a:cubicBezTo>
                      <a:pt x="0" y="229"/>
                      <a:pt x="9" y="238"/>
                      <a:pt x="9" y="238"/>
                    </a:cubicBezTo>
                    <a:cubicBezTo>
                      <a:pt x="18" y="238"/>
                      <a:pt x="27" y="238"/>
                      <a:pt x="27" y="229"/>
                    </a:cubicBezTo>
                    <a:cubicBezTo>
                      <a:pt x="27" y="220"/>
                      <a:pt x="27" y="220"/>
                      <a:pt x="18" y="211"/>
                    </a:cubicBezTo>
                    <a:lnTo>
                      <a:pt x="18" y="202"/>
                    </a:lnTo>
                    <a:cubicBezTo>
                      <a:pt x="36" y="140"/>
                      <a:pt x="71" y="78"/>
                      <a:pt x="116" y="16"/>
                    </a:cubicBezTo>
                    <a:cubicBezTo>
                      <a:pt x="116" y="16"/>
                      <a:pt x="116" y="7"/>
                      <a:pt x="116" y="7"/>
                    </a:cubicBezTo>
                    <a:cubicBezTo>
                      <a:pt x="111" y="2"/>
                      <a:pt x="107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491;p47">
                <a:extLst>
                  <a:ext uri="{FF2B5EF4-FFF2-40B4-BE49-F238E27FC236}">
                    <a16:creationId xmlns:a16="http://schemas.microsoft.com/office/drawing/2014/main" id="{926D4F59-AF51-48A0-8DA3-EE1CF0878F37}"/>
                  </a:ext>
                </a:extLst>
              </p:cNvPr>
              <p:cNvSpPr/>
              <p:nvPr/>
            </p:nvSpPr>
            <p:spPr>
              <a:xfrm>
                <a:off x="5137025" y="1949100"/>
                <a:ext cx="11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6" extrusionOk="0">
                    <a:moveTo>
                      <a:pt x="27" y="1"/>
                    </a:moveTo>
                    <a:cubicBezTo>
                      <a:pt x="18" y="1"/>
                      <a:pt x="9" y="10"/>
                      <a:pt x="9" y="10"/>
                    </a:cubicBezTo>
                    <a:lnTo>
                      <a:pt x="9" y="19"/>
                    </a:lnTo>
                    <a:cubicBezTo>
                      <a:pt x="9" y="19"/>
                      <a:pt x="9" y="27"/>
                      <a:pt x="9" y="2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0" y="90"/>
                      <a:pt x="9" y="152"/>
                      <a:pt x="27" y="205"/>
                    </a:cubicBezTo>
                    <a:lnTo>
                      <a:pt x="45" y="205"/>
                    </a:lnTo>
                    <a:cubicBezTo>
                      <a:pt x="45" y="196"/>
                      <a:pt x="45" y="187"/>
                      <a:pt x="45" y="187"/>
                    </a:cubicBezTo>
                    <a:cubicBezTo>
                      <a:pt x="27" y="143"/>
                      <a:pt x="18" y="90"/>
                      <a:pt x="27" y="36"/>
                    </a:cubicBezTo>
                    <a:lnTo>
                      <a:pt x="27" y="27"/>
                    </a:lnTo>
                    <a:cubicBezTo>
                      <a:pt x="27" y="27"/>
                      <a:pt x="36" y="27"/>
                      <a:pt x="36" y="19"/>
                    </a:cubicBezTo>
                    <a:cubicBezTo>
                      <a:pt x="36" y="10"/>
                      <a:pt x="36" y="10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492;p47">
                <a:extLst>
                  <a:ext uri="{FF2B5EF4-FFF2-40B4-BE49-F238E27FC236}">
                    <a16:creationId xmlns:a16="http://schemas.microsoft.com/office/drawing/2014/main" id="{E15C36C1-28E5-4218-BF6B-0D61686BFAE6}"/>
                  </a:ext>
                </a:extLst>
              </p:cNvPr>
              <p:cNvSpPr/>
              <p:nvPr/>
            </p:nvSpPr>
            <p:spPr>
              <a:xfrm>
                <a:off x="5133025" y="1948225"/>
                <a:ext cx="42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23" extrusionOk="0">
                    <a:moveTo>
                      <a:pt x="9" y="0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9" y="27"/>
                      <a:pt x="18" y="27"/>
                      <a:pt x="27" y="27"/>
                    </a:cubicBezTo>
                    <a:lnTo>
                      <a:pt x="27" y="36"/>
                    </a:lnTo>
                    <a:cubicBezTo>
                      <a:pt x="54" y="62"/>
                      <a:pt x="71" y="89"/>
                      <a:pt x="98" y="116"/>
                    </a:cubicBezTo>
                    <a:cubicBezTo>
                      <a:pt x="116" y="151"/>
                      <a:pt x="134" y="178"/>
                      <a:pt x="143" y="213"/>
                    </a:cubicBezTo>
                    <a:cubicBezTo>
                      <a:pt x="143" y="222"/>
                      <a:pt x="151" y="222"/>
                      <a:pt x="160" y="222"/>
                    </a:cubicBezTo>
                    <a:cubicBezTo>
                      <a:pt x="160" y="222"/>
                      <a:pt x="169" y="213"/>
                      <a:pt x="169" y="204"/>
                    </a:cubicBezTo>
                    <a:cubicBezTo>
                      <a:pt x="151" y="169"/>
                      <a:pt x="134" y="142"/>
                      <a:pt x="107" y="107"/>
                    </a:cubicBezTo>
                    <a:cubicBezTo>
                      <a:pt x="89" y="80"/>
                      <a:pt x="63" y="54"/>
                      <a:pt x="36" y="27"/>
                    </a:cubicBezTo>
                    <a:lnTo>
                      <a:pt x="27" y="18"/>
                    </a:lnTo>
                    <a:cubicBezTo>
                      <a:pt x="27" y="9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493;p47">
                <a:extLst>
                  <a:ext uri="{FF2B5EF4-FFF2-40B4-BE49-F238E27FC236}">
                    <a16:creationId xmlns:a16="http://schemas.microsoft.com/office/drawing/2014/main" id="{41C8CA79-5D04-4D30-89E5-78677031A176}"/>
                  </a:ext>
                </a:extLst>
              </p:cNvPr>
              <p:cNvSpPr/>
              <p:nvPr/>
            </p:nvSpPr>
            <p:spPr>
              <a:xfrm>
                <a:off x="5135025" y="1954700"/>
                <a:ext cx="26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57" extrusionOk="0">
                    <a:moveTo>
                      <a:pt x="90" y="0"/>
                    </a:moveTo>
                    <a:cubicBezTo>
                      <a:pt x="87" y="0"/>
                      <a:pt x="83" y="2"/>
                      <a:pt x="80" y="8"/>
                    </a:cubicBezTo>
                    <a:cubicBezTo>
                      <a:pt x="63" y="34"/>
                      <a:pt x="45" y="70"/>
                      <a:pt x="36" y="105"/>
                    </a:cubicBezTo>
                    <a:cubicBezTo>
                      <a:pt x="18" y="141"/>
                      <a:pt x="9" y="185"/>
                      <a:pt x="9" y="221"/>
                    </a:cubicBezTo>
                    <a:lnTo>
                      <a:pt x="9" y="230"/>
                    </a:lnTo>
                    <a:cubicBezTo>
                      <a:pt x="0" y="230"/>
                      <a:pt x="0" y="230"/>
                      <a:pt x="0" y="239"/>
                    </a:cubicBezTo>
                    <a:cubicBezTo>
                      <a:pt x="0" y="247"/>
                      <a:pt x="0" y="247"/>
                      <a:pt x="9" y="256"/>
                    </a:cubicBezTo>
                    <a:cubicBezTo>
                      <a:pt x="18" y="247"/>
                      <a:pt x="18" y="247"/>
                      <a:pt x="27" y="239"/>
                    </a:cubicBezTo>
                    <a:cubicBezTo>
                      <a:pt x="27" y="230"/>
                      <a:pt x="18" y="230"/>
                      <a:pt x="18" y="230"/>
                    </a:cubicBezTo>
                    <a:lnTo>
                      <a:pt x="18" y="221"/>
                    </a:lnTo>
                    <a:cubicBezTo>
                      <a:pt x="36" y="150"/>
                      <a:pt x="63" y="79"/>
                      <a:pt x="98" y="17"/>
                    </a:cubicBezTo>
                    <a:cubicBezTo>
                      <a:pt x="104" y="10"/>
                      <a:pt x="98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494;p47">
                <a:extLst>
                  <a:ext uri="{FF2B5EF4-FFF2-40B4-BE49-F238E27FC236}">
                    <a16:creationId xmlns:a16="http://schemas.microsoft.com/office/drawing/2014/main" id="{FF642646-4289-460E-9860-A9DE1486ED93}"/>
                  </a:ext>
                </a:extLst>
              </p:cNvPr>
              <p:cNvSpPr/>
              <p:nvPr/>
            </p:nvSpPr>
            <p:spPr>
              <a:xfrm>
                <a:off x="5139475" y="1951550"/>
                <a:ext cx="490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99" extrusionOk="0">
                    <a:moveTo>
                      <a:pt x="178" y="0"/>
                    </a:moveTo>
                    <a:cubicBezTo>
                      <a:pt x="169" y="0"/>
                      <a:pt x="169" y="0"/>
                      <a:pt x="169" y="9"/>
                    </a:cubicBezTo>
                    <a:lnTo>
                      <a:pt x="160" y="9"/>
                    </a:lnTo>
                    <a:cubicBezTo>
                      <a:pt x="107" y="27"/>
                      <a:pt x="53" y="54"/>
                      <a:pt x="9" y="89"/>
                    </a:cubicBezTo>
                    <a:cubicBezTo>
                      <a:pt x="9" y="89"/>
                      <a:pt x="0" y="98"/>
                      <a:pt x="9" y="98"/>
                    </a:cubicBezTo>
                    <a:lnTo>
                      <a:pt x="18" y="98"/>
                    </a:lnTo>
                    <a:cubicBezTo>
                      <a:pt x="62" y="63"/>
                      <a:pt x="107" y="36"/>
                      <a:pt x="160" y="18"/>
                    </a:cubicBezTo>
                    <a:lnTo>
                      <a:pt x="169" y="18"/>
                    </a:lnTo>
                    <a:cubicBezTo>
                      <a:pt x="175" y="18"/>
                      <a:pt x="177" y="22"/>
                      <a:pt x="180" y="22"/>
                    </a:cubicBezTo>
                    <a:cubicBezTo>
                      <a:pt x="182" y="22"/>
                      <a:pt x="184" y="21"/>
                      <a:pt x="187" y="18"/>
                    </a:cubicBezTo>
                    <a:cubicBezTo>
                      <a:pt x="187" y="18"/>
                      <a:pt x="195" y="18"/>
                      <a:pt x="195" y="9"/>
                    </a:cubicBezTo>
                    <a:cubicBezTo>
                      <a:pt x="195" y="0"/>
                      <a:pt x="187" y="0"/>
                      <a:pt x="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495;p47">
                <a:extLst>
                  <a:ext uri="{FF2B5EF4-FFF2-40B4-BE49-F238E27FC236}">
                    <a16:creationId xmlns:a16="http://schemas.microsoft.com/office/drawing/2014/main" id="{94258769-35AD-4594-84A4-EBAD26DF4390}"/>
                  </a:ext>
                </a:extLst>
              </p:cNvPr>
              <p:cNvSpPr/>
              <p:nvPr/>
            </p:nvSpPr>
            <p:spPr>
              <a:xfrm>
                <a:off x="5139025" y="1954650"/>
                <a:ext cx="3125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7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0"/>
                    </a:cubicBezTo>
                    <a:lnTo>
                      <a:pt x="0" y="27"/>
                    </a:lnTo>
                    <a:cubicBezTo>
                      <a:pt x="36" y="36"/>
                      <a:pt x="71" y="63"/>
                      <a:pt x="98" y="90"/>
                    </a:cubicBezTo>
                    <a:lnTo>
                      <a:pt x="98" y="98"/>
                    </a:lnTo>
                    <a:cubicBezTo>
                      <a:pt x="98" y="98"/>
                      <a:pt x="98" y="107"/>
                      <a:pt x="98" y="116"/>
                    </a:cubicBezTo>
                    <a:lnTo>
                      <a:pt x="116" y="116"/>
                    </a:lnTo>
                    <a:cubicBezTo>
                      <a:pt x="125" y="107"/>
                      <a:pt x="125" y="98"/>
                      <a:pt x="116" y="90"/>
                    </a:cubicBezTo>
                    <a:lnTo>
                      <a:pt x="107" y="90"/>
                    </a:lnTo>
                    <a:lnTo>
                      <a:pt x="107" y="81"/>
                    </a:lnTo>
                    <a:cubicBezTo>
                      <a:pt x="80" y="54"/>
                      <a:pt x="45" y="1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496;p47">
                <a:extLst>
                  <a:ext uri="{FF2B5EF4-FFF2-40B4-BE49-F238E27FC236}">
                    <a16:creationId xmlns:a16="http://schemas.microsoft.com/office/drawing/2014/main" id="{2AF2F01B-ECD3-4F70-9387-9FDF0029F002}"/>
                  </a:ext>
                </a:extLst>
              </p:cNvPr>
              <p:cNvSpPr/>
              <p:nvPr/>
            </p:nvSpPr>
            <p:spPr>
              <a:xfrm>
                <a:off x="5138350" y="1956125"/>
                <a:ext cx="146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1" extrusionOk="0">
                    <a:moveTo>
                      <a:pt x="17" y="0"/>
                    </a:moveTo>
                    <a:cubicBezTo>
                      <a:pt x="14" y="0"/>
                      <a:pt x="12" y="2"/>
                      <a:pt x="9" y="4"/>
                    </a:cubicBezTo>
                    <a:cubicBezTo>
                      <a:pt x="1" y="4"/>
                      <a:pt x="18" y="39"/>
                      <a:pt x="18" y="39"/>
                    </a:cubicBezTo>
                    <a:cubicBezTo>
                      <a:pt x="18" y="39"/>
                      <a:pt x="27" y="48"/>
                      <a:pt x="36" y="66"/>
                    </a:cubicBezTo>
                    <a:cubicBezTo>
                      <a:pt x="54" y="84"/>
                      <a:pt x="72" y="102"/>
                      <a:pt x="89" y="128"/>
                    </a:cubicBezTo>
                    <a:cubicBezTo>
                      <a:pt x="143" y="199"/>
                      <a:pt x="205" y="262"/>
                      <a:pt x="267" y="324"/>
                    </a:cubicBezTo>
                    <a:cubicBezTo>
                      <a:pt x="329" y="386"/>
                      <a:pt x="400" y="439"/>
                      <a:pt x="471" y="492"/>
                    </a:cubicBezTo>
                    <a:lnTo>
                      <a:pt x="542" y="546"/>
                    </a:lnTo>
                    <a:lnTo>
                      <a:pt x="560" y="555"/>
                    </a:lnTo>
                    <a:cubicBezTo>
                      <a:pt x="560" y="555"/>
                      <a:pt x="560" y="564"/>
                      <a:pt x="569" y="564"/>
                    </a:cubicBezTo>
                    <a:cubicBezTo>
                      <a:pt x="569" y="568"/>
                      <a:pt x="571" y="570"/>
                      <a:pt x="575" y="570"/>
                    </a:cubicBezTo>
                    <a:cubicBezTo>
                      <a:pt x="578" y="570"/>
                      <a:pt x="582" y="568"/>
                      <a:pt x="587" y="564"/>
                    </a:cubicBezTo>
                    <a:cubicBezTo>
                      <a:pt x="587" y="555"/>
                      <a:pt x="587" y="555"/>
                      <a:pt x="587" y="546"/>
                    </a:cubicBezTo>
                    <a:cubicBezTo>
                      <a:pt x="578" y="537"/>
                      <a:pt x="569" y="537"/>
                      <a:pt x="569" y="537"/>
                    </a:cubicBezTo>
                    <a:lnTo>
                      <a:pt x="551" y="528"/>
                    </a:lnTo>
                    <a:cubicBezTo>
                      <a:pt x="534" y="519"/>
                      <a:pt x="516" y="501"/>
                      <a:pt x="480" y="484"/>
                    </a:cubicBezTo>
                    <a:cubicBezTo>
                      <a:pt x="454" y="466"/>
                      <a:pt x="418" y="439"/>
                      <a:pt x="383" y="404"/>
                    </a:cubicBezTo>
                    <a:cubicBezTo>
                      <a:pt x="356" y="377"/>
                      <a:pt x="320" y="350"/>
                      <a:pt x="285" y="315"/>
                    </a:cubicBezTo>
                    <a:cubicBezTo>
                      <a:pt x="223" y="253"/>
                      <a:pt x="160" y="190"/>
                      <a:pt x="107" y="119"/>
                    </a:cubicBezTo>
                    <a:cubicBezTo>
                      <a:pt x="89" y="93"/>
                      <a:pt x="72" y="66"/>
                      <a:pt x="54" y="48"/>
                    </a:cubicBezTo>
                    <a:lnTo>
                      <a:pt x="36" y="22"/>
                    </a:lnTo>
                    <a:cubicBezTo>
                      <a:pt x="30" y="9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497;p47">
                <a:extLst>
                  <a:ext uri="{FF2B5EF4-FFF2-40B4-BE49-F238E27FC236}">
                    <a16:creationId xmlns:a16="http://schemas.microsoft.com/office/drawing/2014/main" id="{DCBC607C-4E57-4628-B777-1B31A0C5FFB8}"/>
                  </a:ext>
                </a:extLst>
              </p:cNvPr>
              <p:cNvSpPr/>
              <p:nvPr/>
            </p:nvSpPr>
            <p:spPr>
              <a:xfrm>
                <a:off x="5129250" y="1954800"/>
                <a:ext cx="71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79" extrusionOk="0">
                    <a:moveTo>
                      <a:pt x="277" y="0"/>
                    </a:moveTo>
                    <a:cubicBezTo>
                      <a:pt x="270" y="0"/>
                      <a:pt x="262" y="8"/>
                      <a:pt x="249" y="21"/>
                    </a:cubicBezTo>
                    <a:cubicBezTo>
                      <a:pt x="240" y="30"/>
                      <a:pt x="240" y="30"/>
                      <a:pt x="231" y="39"/>
                    </a:cubicBezTo>
                    <a:lnTo>
                      <a:pt x="214" y="66"/>
                    </a:lnTo>
                    <a:lnTo>
                      <a:pt x="187" y="101"/>
                    </a:lnTo>
                    <a:cubicBezTo>
                      <a:pt x="134" y="172"/>
                      <a:pt x="98" y="243"/>
                      <a:pt x="72" y="323"/>
                    </a:cubicBezTo>
                    <a:cubicBezTo>
                      <a:pt x="54" y="359"/>
                      <a:pt x="45" y="403"/>
                      <a:pt x="36" y="439"/>
                    </a:cubicBezTo>
                    <a:cubicBezTo>
                      <a:pt x="27" y="474"/>
                      <a:pt x="18" y="519"/>
                      <a:pt x="18" y="554"/>
                    </a:cubicBezTo>
                    <a:cubicBezTo>
                      <a:pt x="9" y="581"/>
                      <a:pt x="9" y="617"/>
                      <a:pt x="9" y="634"/>
                    </a:cubicBezTo>
                    <a:lnTo>
                      <a:pt x="9" y="652"/>
                    </a:lnTo>
                    <a:cubicBezTo>
                      <a:pt x="0" y="652"/>
                      <a:pt x="0" y="652"/>
                      <a:pt x="0" y="661"/>
                    </a:cubicBezTo>
                    <a:lnTo>
                      <a:pt x="0" y="670"/>
                    </a:lnTo>
                    <a:cubicBezTo>
                      <a:pt x="0" y="670"/>
                      <a:pt x="0" y="679"/>
                      <a:pt x="9" y="679"/>
                    </a:cubicBezTo>
                    <a:cubicBezTo>
                      <a:pt x="18" y="679"/>
                      <a:pt x="27" y="670"/>
                      <a:pt x="27" y="670"/>
                    </a:cubicBezTo>
                    <a:lnTo>
                      <a:pt x="27" y="661"/>
                    </a:lnTo>
                    <a:cubicBezTo>
                      <a:pt x="27" y="661"/>
                      <a:pt x="18" y="652"/>
                      <a:pt x="18" y="652"/>
                    </a:cubicBezTo>
                    <a:lnTo>
                      <a:pt x="18" y="643"/>
                    </a:lnTo>
                    <a:cubicBezTo>
                      <a:pt x="18" y="617"/>
                      <a:pt x="18" y="590"/>
                      <a:pt x="27" y="563"/>
                    </a:cubicBezTo>
                    <a:cubicBezTo>
                      <a:pt x="27" y="528"/>
                      <a:pt x="36" y="483"/>
                      <a:pt x="45" y="448"/>
                    </a:cubicBezTo>
                    <a:cubicBezTo>
                      <a:pt x="80" y="332"/>
                      <a:pt x="125" y="217"/>
                      <a:pt x="196" y="119"/>
                    </a:cubicBezTo>
                    <a:lnTo>
                      <a:pt x="222" y="84"/>
                    </a:lnTo>
                    <a:lnTo>
                      <a:pt x="249" y="57"/>
                    </a:lnTo>
                    <a:cubicBezTo>
                      <a:pt x="258" y="48"/>
                      <a:pt x="258" y="39"/>
                      <a:pt x="267" y="30"/>
                    </a:cubicBezTo>
                    <a:cubicBezTo>
                      <a:pt x="285" y="21"/>
                      <a:pt x="285" y="4"/>
                      <a:pt x="285" y="4"/>
                    </a:cubicBezTo>
                    <a:cubicBezTo>
                      <a:pt x="282" y="1"/>
                      <a:pt x="280" y="0"/>
                      <a:pt x="2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31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3176-5BF8-450F-9274-B9708ACC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ผู้ดูแลระบบ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56FF-A772-4527-8E95-B32F6673B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557338"/>
            <a:ext cx="3764100" cy="3328987"/>
          </a:xfrm>
        </p:spPr>
        <p:txBody>
          <a:bodyPr>
            <a:normAutofit/>
          </a:bodyPr>
          <a:lstStyle/>
          <a:p>
            <a:pPr marL="157163" indent="0">
              <a:buNone/>
            </a:pP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(1) สามารถล็อกอินเข้าสู่ระบบและล็อคเอ้าท์ออกจากระบบได้ 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16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ยังไม่สมบูรณ์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16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(2) สามารถดูการแจ้งปัญหาของสมาชิกและตอบกลับได้</a:t>
            </a:r>
          </a:p>
          <a:p>
            <a:pPr marL="157163" indent="0">
              <a:buNone/>
            </a:pP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(3) สามารถดูรายงานต่างๆได้ เช่น</a:t>
            </a:r>
          </a:p>
          <a:p>
            <a:pPr marL="157163" indent="0">
              <a:buNone/>
            </a:pP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(3.1) รายงานผลการซื้อนิยายอีบุ๊ก (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ของแต่ละเดือน</a:t>
            </a:r>
          </a:p>
          <a:p>
            <a:pPr marL="157163" indent="0">
              <a:buNone/>
            </a:pP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(3.2) รายงานผลนิยายอีบุ๊ก (</a:t>
            </a:r>
            <a:r>
              <a:rPr lang="en-US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6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ที่ยอดนิยมในแต่ลเดือน</a:t>
            </a:r>
            <a:endParaRPr lang="en-US" sz="16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(4) สามารถค้นหาข้อมูลนิยายอีบุ๊ก (</a:t>
            </a:r>
            <a:r>
              <a:rPr lang="en-US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ได้เช่น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(4.1) ชื่อนิยาย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(4.2) รหัสนิยาย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(4.3) หมวดหมู่นิยาย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(4.4) ชื่อผู้มีผู้แต่ง </a:t>
            </a:r>
          </a:p>
          <a:p>
            <a:pPr marL="157163" indent="0">
              <a:buNone/>
            </a:pPr>
            <a:endParaRPr lang="en-US" sz="16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9FAB4-554D-4DC4-AC0E-DF39AFE7AFA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8162" y="1714500"/>
            <a:ext cx="3764100" cy="3171825"/>
          </a:xfrm>
        </p:spPr>
        <p:txBody>
          <a:bodyPr>
            <a:normAutofit/>
          </a:bodyPr>
          <a:lstStyle/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(5) สามารถดูโปรไฟล์และแก้ไขข้อมูลบางอย่างของตัวเองได้เช่น</a:t>
            </a:r>
            <a:endParaRPr lang="en-US" sz="1600" b="0" i="0" u="none" strike="noStrike" baseline="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(5.1) ชื่อผู้ใช้ 4 </a:t>
            </a:r>
            <a:endParaRPr lang="en-US" sz="1600" b="0" i="0" u="none" strike="noStrike" baseline="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(5.2) ชื่อจริง (แก้ไขได้)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(5.3) นามสกุล (แก้ไขได้)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(5.4) วันเดือนปีเกิด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(5.5) เบอร์โทรศัพท์ (แก้ไขได้)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(5.6) รหัสผ่าน (แก้ไขได้)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(6) สามารถยืนยันผลการชาระเงินจากการอัปโหลดรูปภาพ (</a:t>
            </a:r>
            <a:r>
              <a:rPr lang="en-US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slip) </a:t>
            </a: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ในการชาระเงินของสมาชิก </a:t>
            </a:r>
          </a:p>
          <a:p>
            <a:pPr marL="157163" indent="0">
              <a:buNone/>
            </a:pP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(7) สามารถจัดการข้อมูลนิยายอีบุ๊ก (</a:t>
            </a:r>
            <a:r>
              <a:rPr lang="en-US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E-Book) </a:t>
            </a:r>
            <a:r>
              <a:rPr lang="th-TH" sz="16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 คือ เพิ่ม ลบ แก้ไข </a:t>
            </a:r>
            <a:endParaRPr lang="en-US" sz="1600" dirty="0">
              <a:solidFill>
                <a:schemeClr val="tx1">
                  <a:lumMod val="10000"/>
                </a:schemeClr>
              </a:solidFill>
            </a:endParaRPr>
          </a:p>
          <a:p>
            <a:pPr marL="157163" indent="0">
              <a:buNone/>
            </a:pPr>
            <a:endParaRPr lang="en-US" sz="1600" dirty="0">
              <a:solidFill>
                <a:schemeClr val="tx1">
                  <a:lumMod val="1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57163" indent="0">
              <a:buNone/>
            </a:pPr>
            <a:endParaRPr lang="en-US"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6" name="Google Shape;16477;p47">
            <a:extLst>
              <a:ext uri="{FF2B5EF4-FFF2-40B4-BE49-F238E27FC236}">
                <a16:creationId xmlns:a16="http://schemas.microsoft.com/office/drawing/2014/main" id="{64A4A760-19DD-4B69-93C0-A67E6E2A71A5}"/>
              </a:ext>
            </a:extLst>
          </p:cNvPr>
          <p:cNvGrpSpPr/>
          <p:nvPr/>
        </p:nvGrpSpPr>
        <p:grpSpPr>
          <a:xfrm>
            <a:off x="3110609" y="1044154"/>
            <a:ext cx="319374" cy="321946"/>
            <a:chOff x="5111275" y="1926900"/>
            <a:chExt cx="55525" cy="55975"/>
          </a:xfrm>
        </p:grpSpPr>
        <p:sp>
          <p:nvSpPr>
            <p:cNvPr id="7" name="Google Shape;16478;p47">
              <a:extLst>
                <a:ext uri="{FF2B5EF4-FFF2-40B4-BE49-F238E27FC236}">
                  <a16:creationId xmlns:a16="http://schemas.microsoft.com/office/drawing/2014/main" id="{5616BDBF-88B4-4451-827C-425F6BEDCB83}"/>
                </a:ext>
              </a:extLst>
            </p:cNvPr>
            <p:cNvSpPr/>
            <p:nvPr/>
          </p:nvSpPr>
          <p:spPr>
            <a:xfrm>
              <a:off x="5111275" y="1926900"/>
              <a:ext cx="55525" cy="55975"/>
            </a:xfrm>
            <a:custGeom>
              <a:avLst/>
              <a:gdLst/>
              <a:ahLst/>
              <a:cxnLst/>
              <a:rect l="l" t="t" r="r" b="b"/>
              <a:pathLst>
                <a:path w="2221" h="2239" extrusionOk="0">
                  <a:moveTo>
                    <a:pt x="1332" y="1"/>
                  </a:moveTo>
                  <a:cubicBezTo>
                    <a:pt x="1252" y="1"/>
                    <a:pt x="1164" y="36"/>
                    <a:pt x="1110" y="98"/>
                  </a:cubicBezTo>
                  <a:lnTo>
                    <a:pt x="1030" y="205"/>
                  </a:lnTo>
                  <a:cubicBezTo>
                    <a:pt x="968" y="285"/>
                    <a:pt x="933" y="382"/>
                    <a:pt x="933" y="480"/>
                  </a:cubicBezTo>
                  <a:lnTo>
                    <a:pt x="933" y="622"/>
                  </a:lnTo>
                  <a:cubicBezTo>
                    <a:pt x="933" y="676"/>
                    <a:pt x="968" y="729"/>
                    <a:pt x="1013" y="747"/>
                  </a:cubicBezTo>
                  <a:cubicBezTo>
                    <a:pt x="1039" y="764"/>
                    <a:pt x="1057" y="791"/>
                    <a:pt x="1057" y="827"/>
                  </a:cubicBezTo>
                  <a:lnTo>
                    <a:pt x="1057" y="880"/>
                  </a:lnTo>
                  <a:cubicBezTo>
                    <a:pt x="1057" y="898"/>
                    <a:pt x="1048" y="915"/>
                    <a:pt x="1030" y="924"/>
                  </a:cubicBezTo>
                  <a:lnTo>
                    <a:pt x="977" y="942"/>
                  </a:lnTo>
                  <a:cubicBezTo>
                    <a:pt x="970" y="944"/>
                    <a:pt x="963" y="946"/>
                    <a:pt x="958" y="946"/>
                  </a:cubicBezTo>
                  <a:cubicBezTo>
                    <a:pt x="941" y="946"/>
                    <a:pt x="930" y="937"/>
                    <a:pt x="924" y="924"/>
                  </a:cubicBezTo>
                  <a:lnTo>
                    <a:pt x="897" y="880"/>
                  </a:lnTo>
                  <a:cubicBezTo>
                    <a:pt x="879" y="853"/>
                    <a:pt x="879" y="818"/>
                    <a:pt x="897" y="791"/>
                  </a:cubicBezTo>
                  <a:cubicBezTo>
                    <a:pt x="924" y="747"/>
                    <a:pt x="924" y="684"/>
                    <a:pt x="897" y="640"/>
                  </a:cubicBezTo>
                  <a:lnTo>
                    <a:pt x="826" y="516"/>
                  </a:lnTo>
                  <a:cubicBezTo>
                    <a:pt x="773" y="436"/>
                    <a:pt x="693" y="365"/>
                    <a:pt x="604" y="329"/>
                  </a:cubicBezTo>
                  <a:lnTo>
                    <a:pt x="480" y="285"/>
                  </a:lnTo>
                  <a:cubicBezTo>
                    <a:pt x="451" y="275"/>
                    <a:pt x="421" y="270"/>
                    <a:pt x="391" y="270"/>
                  </a:cubicBezTo>
                  <a:cubicBezTo>
                    <a:pt x="338" y="270"/>
                    <a:pt x="285" y="286"/>
                    <a:pt x="240" y="320"/>
                  </a:cubicBezTo>
                  <a:lnTo>
                    <a:pt x="222" y="329"/>
                  </a:lnTo>
                  <a:cubicBezTo>
                    <a:pt x="204" y="347"/>
                    <a:pt x="187" y="356"/>
                    <a:pt x="178" y="374"/>
                  </a:cubicBezTo>
                  <a:cubicBezTo>
                    <a:pt x="160" y="391"/>
                    <a:pt x="151" y="409"/>
                    <a:pt x="142" y="427"/>
                  </a:cubicBezTo>
                  <a:lnTo>
                    <a:pt x="124" y="445"/>
                  </a:lnTo>
                  <a:cubicBezTo>
                    <a:pt x="89" y="516"/>
                    <a:pt x="80" y="605"/>
                    <a:pt x="116" y="684"/>
                  </a:cubicBezTo>
                  <a:lnTo>
                    <a:pt x="178" y="800"/>
                  </a:lnTo>
                  <a:cubicBezTo>
                    <a:pt x="222" y="889"/>
                    <a:pt x="293" y="969"/>
                    <a:pt x="391" y="1004"/>
                  </a:cubicBezTo>
                  <a:lnTo>
                    <a:pt x="515" y="1066"/>
                  </a:lnTo>
                  <a:cubicBezTo>
                    <a:pt x="534" y="1078"/>
                    <a:pt x="555" y="1082"/>
                    <a:pt x="577" y="1082"/>
                  </a:cubicBezTo>
                  <a:cubicBezTo>
                    <a:pt x="607" y="1082"/>
                    <a:pt x="637" y="1073"/>
                    <a:pt x="657" y="1057"/>
                  </a:cubicBezTo>
                  <a:cubicBezTo>
                    <a:pt x="674" y="1047"/>
                    <a:pt x="694" y="1039"/>
                    <a:pt x="715" y="1039"/>
                  </a:cubicBezTo>
                  <a:cubicBezTo>
                    <a:pt x="728" y="1039"/>
                    <a:pt x="741" y="1042"/>
                    <a:pt x="755" y="1049"/>
                  </a:cubicBezTo>
                  <a:lnTo>
                    <a:pt x="799" y="1066"/>
                  </a:lnTo>
                  <a:cubicBezTo>
                    <a:pt x="817" y="1075"/>
                    <a:pt x="826" y="1093"/>
                    <a:pt x="826" y="1111"/>
                  </a:cubicBezTo>
                  <a:lnTo>
                    <a:pt x="826" y="1129"/>
                  </a:lnTo>
                  <a:cubicBezTo>
                    <a:pt x="826" y="1146"/>
                    <a:pt x="808" y="1164"/>
                    <a:pt x="791" y="1164"/>
                  </a:cubicBezTo>
                  <a:lnTo>
                    <a:pt x="737" y="1182"/>
                  </a:lnTo>
                  <a:cubicBezTo>
                    <a:pt x="731" y="1184"/>
                    <a:pt x="723" y="1185"/>
                    <a:pt x="716" y="1185"/>
                  </a:cubicBezTo>
                  <a:cubicBezTo>
                    <a:pt x="693" y="1185"/>
                    <a:pt x="668" y="1175"/>
                    <a:pt x="648" y="1155"/>
                  </a:cubicBezTo>
                  <a:cubicBezTo>
                    <a:pt x="621" y="1128"/>
                    <a:pt x="584" y="1116"/>
                    <a:pt x="544" y="1116"/>
                  </a:cubicBezTo>
                  <a:cubicBezTo>
                    <a:pt x="531" y="1116"/>
                    <a:pt x="519" y="1118"/>
                    <a:pt x="506" y="1120"/>
                  </a:cubicBezTo>
                  <a:lnTo>
                    <a:pt x="373" y="1155"/>
                  </a:lnTo>
                  <a:cubicBezTo>
                    <a:pt x="275" y="1191"/>
                    <a:pt x="195" y="1244"/>
                    <a:pt x="133" y="1333"/>
                  </a:cubicBezTo>
                  <a:lnTo>
                    <a:pt x="62" y="1439"/>
                  </a:lnTo>
                  <a:cubicBezTo>
                    <a:pt x="9" y="1510"/>
                    <a:pt x="0" y="1599"/>
                    <a:pt x="27" y="1679"/>
                  </a:cubicBezTo>
                  <a:lnTo>
                    <a:pt x="36" y="1697"/>
                  </a:lnTo>
                  <a:cubicBezTo>
                    <a:pt x="44" y="1724"/>
                    <a:pt x="53" y="1741"/>
                    <a:pt x="62" y="1759"/>
                  </a:cubicBezTo>
                  <a:cubicBezTo>
                    <a:pt x="71" y="1777"/>
                    <a:pt x="89" y="1795"/>
                    <a:pt x="107" y="1804"/>
                  </a:cubicBezTo>
                  <a:lnTo>
                    <a:pt x="116" y="1821"/>
                  </a:lnTo>
                  <a:cubicBezTo>
                    <a:pt x="165" y="1871"/>
                    <a:pt x="231" y="1898"/>
                    <a:pt x="297" y="1898"/>
                  </a:cubicBezTo>
                  <a:cubicBezTo>
                    <a:pt x="313" y="1898"/>
                    <a:pt x="330" y="1896"/>
                    <a:pt x="346" y="1892"/>
                  </a:cubicBezTo>
                  <a:lnTo>
                    <a:pt x="480" y="1866"/>
                  </a:lnTo>
                  <a:cubicBezTo>
                    <a:pt x="577" y="1848"/>
                    <a:pt x="666" y="1795"/>
                    <a:pt x="728" y="1724"/>
                  </a:cubicBezTo>
                  <a:lnTo>
                    <a:pt x="826" y="1608"/>
                  </a:lnTo>
                  <a:cubicBezTo>
                    <a:pt x="853" y="1564"/>
                    <a:pt x="862" y="1510"/>
                    <a:pt x="853" y="1466"/>
                  </a:cubicBezTo>
                  <a:cubicBezTo>
                    <a:pt x="835" y="1431"/>
                    <a:pt x="844" y="1395"/>
                    <a:pt x="862" y="1368"/>
                  </a:cubicBezTo>
                  <a:lnTo>
                    <a:pt x="906" y="1324"/>
                  </a:lnTo>
                  <a:cubicBezTo>
                    <a:pt x="915" y="1315"/>
                    <a:pt x="924" y="1306"/>
                    <a:pt x="941" y="1306"/>
                  </a:cubicBezTo>
                  <a:lnTo>
                    <a:pt x="977" y="1306"/>
                  </a:lnTo>
                  <a:cubicBezTo>
                    <a:pt x="1004" y="1306"/>
                    <a:pt x="1021" y="1333"/>
                    <a:pt x="1021" y="1359"/>
                  </a:cubicBezTo>
                  <a:lnTo>
                    <a:pt x="1021" y="1395"/>
                  </a:lnTo>
                  <a:cubicBezTo>
                    <a:pt x="1013" y="1431"/>
                    <a:pt x="995" y="1457"/>
                    <a:pt x="968" y="1475"/>
                  </a:cubicBezTo>
                  <a:cubicBezTo>
                    <a:pt x="924" y="1493"/>
                    <a:pt x="888" y="1537"/>
                    <a:pt x="888" y="1590"/>
                  </a:cubicBezTo>
                  <a:lnTo>
                    <a:pt x="879" y="1733"/>
                  </a:lnTo>
                  <a:cubicBezTo>
                    <a:pt x="870" y="1839"/>
                    <a:pt x="897" y="1937"/>
                    <a:pt x="959" y="2017"/>
                  </a:cubicBezTo>
                  <a:lnTo>
                    <a:pt x="1030" y="2132"/>
                  </a:lnTo>
                  <a:cubicBezTo>
                    <a:pt x="1084" y="2203"/>
                    <a:pt x="1164" y="2239"/>
                    <a:pt x="1252" y="2239"/>
                  </a:cubicBezTo>
                  <a:lnTo>
                    <a:pt x="1270" y="2239"/>
                  </a:lnTo>
                  <a:cubicBezTo>
                    <a:pt x="1297" y="2239"/>
                    <a:pt x="1315" y="2239"/>
                    <a:pt x="1332" y="2230"/>
                  </a:cubicBezTo>
                  <a:cubicBezTo>
                    <a:pt x="1359" y="2230"/>
                    <a:pt x="1377" y="2221"/>
                    <a:pt x="1394" y="2212"/>
                  </a:cubicBezTo>
                  <a:lnTo>
                    <a:pt x="1412" y="2203"/>
                  </a:lnTo>
                  <a:cubicBezTo>
                    <a:pt x="1492" y="2168"/>
                    <a:pt x="1545" y="2088"/>
                    <a:pt x="1554" y="2008"/>
                  </a:cubicBezTo>
                  <a:lnTo>
                    <a:pt x="1581" y="1875"/>
                  </a:lnTo>
                  <a:cubicBezTo>
                    <a:pt x="1590" y="1777"/>
                    <a:pt x="1572" y="1679"/>
                    <a:pt x="1519" y="1590"/>
                  </a:cubicBezTo>
                  <a:lnTo>
                    <a:pt x="1448" y="1466"/>
                  </a:lnTo>
                  <a:cubicBezTo>
                    <a:pt x="1421" y="1422"/>
                    <a:pt x="1377" y="1395"/>
                    <a:pt x="1323" y="1395"/>
                  </a:cubicBezTo>
                  <a:cubicBezTo>
                    <a:pt x="1288" y="1395"/>
                    <a:pt x="1261" y="1377"/>
                    <a:pt x="1243" y="1351"/>
                  </a:cubicBezTo>
                  <a:lnTo>
                    <a:pt x="1217" y="1306"/>
                  </a:lnTo>
                  <a:cubicBezTo>
                    <a:pt x="1199" y="1288"/>
                    <a:pt x="1199" y="1271"/>
                    <a:pt x="1217" y="1253"/>
                  </a:cubicBezTo>
                  <a:lnTo>
                    <a:pt x="1235" y="1226"/>
                  </a:lnTo>
                  <a:cubicBezTo>
                    <a:pt x="1241" y="1213"/>
                    <a:pt x="1257" y="1205"/>
                    <a:pt x="1272" y="1205"/>
                  </a:cubicBezTo>
                  <a:cubicBezTo>
                    <a:pt x="1278" y="1205"/>
                    <a:pt x="1283" y="1206"/>
                    <a:pt x="1288" y="1208"/>
                  </a:cubicBezTo>
                  <a:lnTo>
                    <a:pt x="1332" y="1226"/>
                  </a:lnTo>
                  <a:cubicBezTo>
                    <a:pt x="1368" y="1244"/>
                    <a:pt x="1386" y="1271"/>
                    <a:pt x="1394" y="1297"/>
                  </a:cubicBezTo>
                  <a:cubicBezTo>
                    <a:pt x="1403" y="1351"/>
                    <a:pt x="1430" y="1395"/>
                    <a:pt x="1483" y="1413"/>
                  </a:cubicBezTo>
                  <a:lnTo>
                    <a:pt x="1617" y="1466"/>
                  </a:lnTo>
                  <a:cubicBezTo>
                    <a:pt x="1664" y="1485"/>
                    <a:pt x="1717" y="1494"/>
                    <a:pt x="1770" y="1494"/>
                  </a:cubicBezTo>
                  <a:cubicBezTo>
                    <a:pt x="1817" y="1494"/>
                    <a:pt x="1864" y="1487"/>
                    <a:pt x="1910" y="1475"/>
                  </a:cubicBezTo>
                  <a:lnTo>
                    <a:pt x="2034" y="1431"/>
                  </a:lnTo>
                  <a:cubicBezTo>
                    <a:pt x="2114" y="1404"/>
                    <a:pt x="2176" y="1342"/>
                    <a:pt x="2203" y="1262"/>
                  </a:cubicBezTo>
                  <a:lnTo>
                    <a:pt x="2212" y="1244"/>
                  </a:lnTo>
                  <a:cubicBezTo>
                    <a:pt x="2212" y="1217"/>
                    <a:pt x="2220" y="1200"/>
                    <a:pt x="2220" y="1173"/>
                  </a:cubicBezTo>
                  <a:cubicBezTo>
                    <a:pt x="2220" y="1155"/>
                    <a:pt x="2220" y="1137"/>
                    <a:pt x="2220" y="1111"/>
                  </a:cubicBezTo>
                  <a:lnTo>
                    <a:pt x="2220" y="1093"/>
                  </a:lnTo>
                  <a:cubicBezTo>
                    <a:pt x="2203" y="1004"/>
                    <a:pt x="2149" y="933"/>
                    <a:pt x="2078" y="898"/>
                  </a:cubicBezTo>
                  <a:lnTo>
                    <a:pt x="1963" y="835"/>
                  </a:lnTo>
                  <a:cubicBezTo>
                    <a:pt x="1902" y="808"/>
                    <a:pt x="1841" y="794"/>
                    <a:pt x="1780" y="794"/>
                  </a:cubicBezTo>
                  <a:cubicBezTo>
                    <a:pt x="1743" y="794"/>
                    <a:pt x="1706" y="799"/>
                    <a:pt x="1670" y="809"/>
                  </a:cubicBezTo>
                  <a:lnTo>
                    <a:pt x="1528" y="835"/>
                  </a:lnTo>
                  <a:cubicBezTo>
                    <a:pt x="1474" y="844"/>
                    <a:pt x="1430" y="880"/>
                    <a:pt x="1421" y="933"/>
                  </a:cubicBezTo>
                  <a:cubicBezTo>
                    <a:pt x="1403" y="969"/>
                    <a:pt x="1386" y="986"/>
                    <a:pt x="1350" y="995"/>
                  </a:cubicBezTo>
                  <a:lnTo>
                    <a:pt x="1297" y="1004"/>
                  </a:lnTo>
                  <a:cubicBezTo>
                    <a:pt x="1290" y="1007"/>
                    <a:pt x="1283" y="1008"/>
                    <a:pt x="1277" y="1008"/>
                  </a:cubicBezTo>
                  <a:cubicBezTo>
                    <a:pt x="1261" y="1008"/>
                    <a:pt x="1250" y="999"/>
                    <a:pt x="1243" y="986"/>
                  </a:cubicBezTo>
                  <a:cubicBezTo>
                    <a:pt x="1235" y="969"/>
                    <a:pt x="1235" y="951"/>
                    <a:pt x="1243" y="942"/>
                  </a:cubicBezTo>
                  <a:lnTo>
                    <a:pt x="1279" y="889"/>
                  </a:lnTo>
                  <a:cubicBezTo>
                    <a:pt x="1294" y="867"/>
                    <a:pt x="1314" y="851"/>
                    <a:pt x="1341" y="851"/>
                  </a:cubicBezTo>
                  <a:cubicBezTo>
                    <a:pt x="1347" y="851"/>
                    <a:pt x="1353" y="852"/>
                    <a:pt x="1359" y="853"/>
                  </a:cubicBezTo>
                  <a:cubicBezTo>
                    <a:pt x="1412" y="853"/>
                    <a:pt x="1466" y="827"/>
                    <a:pt x="1492" y="782"/>
                  </a:cubicBezTo>
                  <a:lnTo>
                    <a:pt x="1572" y="667"/>
                  </a:lnTo>
                  <a:cubicBezTo>
                    <a:pt x="1625" y="587"/>
                    <a:pt x="1652" y="480"/>
                    <a:pt x="1643" y="382"/>
                  </a:cubicBezTo>
                  <a:lnTo>
                    <a:pt x="1625" y="249"/>
                  </a:lnTo>
                  <a:cubicBezTo>
                    <a:pt x="1617" y="169"/>
                    <a:pt x="1572" y="89"/>
                    <a:pt x="1501" y="54"/>
                  </a:cubicBezTo>
                  <a:lnTo>
                    <a:pt x="1483" y="36"/>
                  </a:lnTo>
                  <a:cubicBezTo>
                    <a:pt x="1457" y="27"/>
                    <a:pt x="1439" y="18"/>
                    <a:pt x="1421" y="18"/>
                  </a:cubicBezTo>
                  <a:cubicBezTo>
                    <a:pt x="1403" y="9"/>
                    <a:pt x="1377" y="9"/>
                    <a:pt x="1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6479;p47">
              <a:extLst>
                <a:ext uri="{FF2B5EF4-FFF2-40B4-BE49-F238E27FC236}">
                  <a16:creationId xmlns:a16="http://schemas.microsoft.com/office/drawing/2014/main" id="{1D0F2120-0F81-4FD1-BBB8-5A5A11A7886C}"/>
                </a:ext>
              </a:extLst>
            </p:cNvPr>
            <p:cNvGrpSpPr/>
            <p:nvPr/>
          </p:nvGrpSpPr>
          <p:grpSpPr>
            <a:xfrm>
              <a:off x="5128800" y="1939125"/>
              <a:ext cx="24225" cy="32650"/>
              <a:chOff x="5128800" y="1939125"/>
              <a:chExt cx="24225" cy="32650"/>
            </a:xfrm>
          </p:grpSpPr>
          <p:sp>
            <p:nvSpPr>
              <p:cNvPr id="9" name="Google Shape;16480;p47">
                <a:extLst>
                  <a:ext uri="{FF2B5EF4-FFF2-40B4-BE49-F238E27FC236}">
                    <a16:creationId xmlns:a16="http://schemas.microsoft.com/office/drawing/2014/main" id="{BD83E368-AA46-43AB-BC0D-80D08316D782}"/>
                  </a:ext>
                </a:extLst>
              </p:cNvPr>
              <p:cNvSpPr/>
              <p:nvPr/>
            </p:nvSpPr>
            <p:spPr>
              <a:xfrm>
                <a:off x="5134350" y="1952000"/>
                <a:ext cx="71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41" extrusionOk="0">
                    <a:moveTo>
                      <a:pt x="267" y="116"/>
                    </a:moveTo>
                    <a:cubicBezTo>
                      <a:pt x="249" y="125"/>
                      <a:pt x="241" y="133"/>
                      <a:pt x="223" y="151"/>
                    </a:cubicBezTo>
                    <a:lnTo>
                      <a:pt x="205" y="187"/>
                    </a:lnTo>
                    <a:cubicBezTo>
                      <a:pt x="196" y="196"/>
                      <a:pt x="187" y="204"/>
                      <a:pt x="187" y="213"/>
                    </a:cubicBezTo>
                    <a:cubicBezTo>
                      <a:pt x="178" y="231"/>
                      <a:pt x="161" y="240"/>
                      <a:pt x="143" y="231"/>
                    </a:cubicBezTo>
                    <a:cubicBezTo>
                      <a:pt x="125" y="213"/>
                      <a:pt x="98" y="204"/>
                      <a:pt x="72" y="204"/>
                    </a:cubicBezTo>
                    <a:lnTo>
                      <a:pt x="36" y="204"/>
                    </a:lnTo>
                    <a:lnTo>
                      <a:pt x="36" y="204"/>
                    </a:lnTo>
                    <a:cubicBezTo>
                      <a:pt x="18" y="196"/>
                      <a:pt x="1" y="178"/>
                      <a:pt x="10" y="169"/>
                    </a:cubicBezTo>
                    <a:cubicBezTo>
                      <a:pt x="10" y="160"/>
                      <a:pt x="10" y="151"/>
                      <a:pt x="10" y="142"/>
                    </a:cubicBezTo>
                    <a:lnTo>
                      <a:pt x="10" y="125"/>
                    </a:lnTo>
                    <a:cubicBezTo>
                      <a:pt x="10" y="107"/>
                      <a:pt x="10" y="98"/>
                      <a:pt x="10" y="80"/>
                    </a:cubicBezTo>
                    <a:cubicBezTo>
                      <a:pt x="10" y="62"/>
                      <a:pt x="18" y="53"/>
                      <a:pt x="36" y="53"/>
                    </a:cubicBezTo>
                    <a:cubicBezTo>
                      <a:pt x="54" y="53"/>
                      <a:pt x="72" y="53"/>
                      <a:pt x="90" y="45"/>
                    </a:cubicBezTo>
                    <a:lnTo>
                      <a:pt x="152" y="27"/>
                    </a:lnTo>
                    <a:lnTo>
                      <a:pt x="169" y="18"/>
                    </a:lnTo>
                    <a:lnTo>
                      <a:pt x="187" y="9"/>
                    </a:lnTo>
                    <a:cubicBezTo>
                      <a:pt x="196" y="0"/>
                      <a:pt x="214" y="0"/>
                      <a:pt x="223" y="18"/>
                    </a:cubicBezTo>
                    <a:cubicBezTo>
                      <a:pt x="223" y="27"/>
                      <a:pt x="232" y="36"/>
                      <a:pt x="232" y="36"/>
                    </a:cubicBezTo>
                    <a:cubicBezTo>
                      <a:pt x="241" y="53"/>
                      <a:pt x="258" y="71"/>
                      <a:pt x="267" y="89"/>
                    </a:cubicBezTo>
                    <a:cubicBezTo>
                      <a:pt x="285" y="89"/>
                      <a:pt x="285" y="107"/>
                      <a:pt x="267" y="1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481;p47">
                <a:extLst>
                  <a:ext uri="{FF2B5EF4-FFF2-40B4-BE49-F238E27FC236}">
                    <a16:creationId xmlns:a16="http://schemas.microsoft.com/office/drawing/2014/main" id="{71078B8D-24B4-405D-8C7E-2D96DA8D59C9}"/>
                  </a:ext>
                </a:extLst>
              </p:cNvPr>
              <p:cNvSpPr/>
              <p:nvPr/>
            </p:nvSpPr>
            <p:spPr>
              <a:xfrm>
                <a:off x="5131250" y="1949325"/>
                <a:ext cx="595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9" extrusionOk="0">
                    <a:moveTo>
                      <a:pt x="9" y="1"/>
                    </a:moveTo>
                    <a:cubicBezTo>
                      <a:pt x="0" y="10"/>
                      <a:pt x="0" y="18"/>
                      <a:pt x="9" y="18"/>
                    </a:cubicBezTo>
                    <a:cubicBezTo>
                      <a:pt x="9" y="27"/>
                      <a:pt x="18" y="27"/>
                      <a:pt x="27" y="27"/>
                    </a:cubicBezTo>
                    <a:cubicBezTo>
                      <a:pt x="98" y="72"/>
                      <a:pt x="160" y="134"/>
                      <a:pt x="214" y="205"/>
                    </a:cubicBezTo>
                    <a:cubicBezTo>
                      <a:pt x="216" y="207"/>
                      <a:pt x="219" y="208"/>
                      <a:pt x="222" y="208"/>
                    </a:cubicBezTo>
                    <a:cubicBezTo>
                      <a:pt x="230" y="208"/>
                      <a:pt x="238" y="200"/>
                      <a:pt x="231" y="187"/>
                    </a:cubicBezTo>
                    <a:cubicBezTo>
                      <a:pt x="178" y="125"/>
                      <a:pt x="107" y="63"/>
                      <a:pt x="36" y="18"/>
                    </a:cubicBezTo>
                    <a:lnTo>
                      <a:pt x="27" y="18"/>
                    </a:lnTo>
                    <a:cubicBezTo>
                      <a:pt x="27" y="10"/>
                      <a:pt x="27" y="10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482;p47">
                <a:extLst>
                  <a:ext uri="{FF2B5EF4-FFF2-40B4-BE49-F238E27FC236}">
                    <a16:creationId xmlns:a16="http://schemas.microsoft.com/office/drawing/2014/main" id="{0994B30F-8303-44CF-B21A-840BB0C7D1EC}"/>
                  </a:ext>
                </a:extLst>
              </p:cNvPr>
              <p:cNvSpPr/>
              <p:nvPr/>
            </p:nvSpPr>
            <p:spPr>
              <a:xfrm>
                <a:off x="5131025" y="1952650"/>
                <a:ext cx="4475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70" extrusionOk="0">
                    <a:moveTo>
                      <a:pt x="27" y="10"/>
                    </a:moveTo>
                    <a:cubicBezTo>
                      <a:pt x="30" y="10"/>
                      <a:pt x="33" y="10"/>
                      <a:pt x="37" y="10"/>
                    </a:cubicBezTo>
                    <a:lnTo>
                      <a:pt x="37" y="10"/>
                    </a:lnTo>
                    <a:cubicBezTo>
                      <a:pt x="36" y="10"/>
                      <a:pt x="36" y="10"/>
                      <a:pt x="36" y="10"/>
                    </a:cubicBezTo>
                    <a:close/>
                    <a:moveTo>
                      <a:pt x="9" y="1"/>
                    </a:moveTo>
                    <a:cubicBezTo>
                      <a:pt x="1" y="1"/>
                      <a:pt x="1" y="10"/>
                      <a:pt x="1" y="10"/>
                    </a:cubicBezTo>
                    <a:cubicBezTo>
                      <a:pt x="1" y="19"/>
                      <a:pt x="9" y="27"/>
                      <a:pt x="18" y="27"/>
                    </a:cubicBezTo>
                    <a:cubicBezTo>
                      <a:pt x="18" y="19"/>
                      <a:pt x="27" y="19"/>
                      <a:pt x="27" y="10"/>
                    </a:cubicBezTo>
                    <a:lnTo>
                      <a:pt x="18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  <a:moveTo>
                      <a:pt x="37" y="10"/>
                    </a:moveTo>
                    <a:cubicBezTo>
                      <a:pt x="81" y="19"/>
                      <a:pt x="125" y="36"/>
                      <a:pt x="169" y="63"/>
                    </a:cubicBezTo>
                    <a:cubicBezTo>
                      <a:pt x="169" y="67"/>
                      <a:pt x="171" y="70"/>
                      <a:pt x="174" y="70"/>
                    </a:cubicBezTo>
                    <a:cubicBezTo>
                      <a:pt x="176" y="70"/>
                      <a:pt x="178" y="67"/>
                      <a:pt x="178" y="63"/>
                    </a:cubicBezTo>
                    <a:lnTo>
                      <a:pt x="178" y="54"/>
                    </a:lnTo>
                    <a:cubicBezTo>
                      <a:pt x="136" y="21"/>
                      <a:pt x="87" y="11"/>
                      <a:pt x="37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483;p47">
                <a:extLst>
                  <a:ext uri="{FF2B5EF4-FFF2-40B4-BE49-F238E27FC236}">
                    <a16:creationId xmlns:a16="http://schemas.microsoft.com/office/drawing/2014/main" id="{731F6E93-9B22-4B91-89DC-8B2FF855CD60}"/>
                  </a:ext>
                </a:extLst>
              </p:cNvPr>
              <p:cNvSpPr/>
              <p:nvPr/>
            </p:nvSpPr>
            <p:spPr>
              <a:xfrm>
                <a:off x="5128800" y="1954650"/>
                <a:ext cx="67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06" extrusionOk="0">
                    <a:moveTo>
                      <a:pt x="249" y="1"/>
                    </a:moveTo>
                    <a:cubicBezTo>
                      <a:pt x="169" y="54"/>
                      <a:pt x="98" y="116"/>
                      <a:pt x="27" y="178"/>
                    </a:cubicBezTo>
                    <a:lnTo>
                      <a:pt x="36" y="178"/>
                    </a:lnTo>
                    <a:cubicBezTo>
                      <a:pt x="107" y="125"/>
                      <a:pt x="187" y="72"/>
                      <a:pt x="267" y="19"/>
                    </a:cubicBezTo>
                    <a:cubicBezTo>
                      <a:pt x="267" y="19"/>
                      <a:pt x="267" y="10"/>
                      <a:pt x="267" y="1"/>
                    </a:cubicBezTo>
                    <a:close/>
                    <a:moveTo>
                      <a:pt x="10" y="178"/>
                    </a:moveTo>
                    <a:cubicBezTo>
                      <a:pt x="1" y="187"/>
                      <a:pt x="1" y="196"/>
                      <a:pt x="10" y="205"/>
                    </a:cubicBezTo>
                    <a:lnTo>
                      <a:pt x="27" y="205"/>
                    </a:lnTo>
                    <a:cubicBezTo>
                      <a:pt x="36" y="196"/>
                      <a:pt x="36" y="187"/>
                      <a:pt x="27" y="1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484;p47">
                <a:extLst>
                  <a:ext uri="{FF2B5EF4-FFF2-40B4-BE49-F238E27FC236}">
                    <a16:creationId xmlns:a16="http://schemas.microsoft.com/office/drawing/2014/main" id="{427614A0-DFA1-48E3-A1B6-57263BB9A09B}"/>
                  </a:ext>
                </a:extLst>
              </p:cNvPr>
              <p:cNvSpPr/>
              <p:nvPr/>
            </p:nvSpPr>
            <p:spPr>
              <a:xfrm>
                <a:off x="5138350" y="1939125"/>
                <a:ext cx="24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562" extrusionOk="0">
                    <a:moveTo>
                      <a:pt x="89" y="0"/>
                    </a:moveTo>
                    <a:cubicBezTo>
                      <a:pt x="81" y="0"/>
                      <a:pt x="81" y="0"/>
                      <a:pt x="81" y="9"/>
                    </a:cubicBezTo>
                    <a:cubicBezTo>
                      <a:pt x="81" y="9"/>
                      <a:pt x="81" y="18"/>
                      <a:pt x="81" y="18"/>
                    </a:cubicBezTo>
                    <a:lnTo>
                      <a:pt x="72" y="9"/>
                    </a:lnTo>
                    <a:lnTo>
                      <a:pt x="72" y="18"/>
                    </a:lnTo>
                    <a:lnTo>
                      <a:pt x="72" y="27"/>
                    </a:lnTo>
                    <a:cubicBezTo>
                      <a:pt x="72" y="27"/>
                      <a:pt x="72" y="27"/>
                      <a:pt x="81" y="36"/>
                    </a:cubicBezTo>
                    <a:lnTo>
                      <a:pt x="81" y="44"/>
                    </a:lnTo>
                    <a:lnTo>
                      <a:pt x="81" y="107"/>
                    </a:lnTo>
                    <a:cubicBezTo>
                      <a:pt x="81" y="222"/>
                      <a:pt x="63" y="346"/>
                      <a:pt x="27" y="462"/>
                    </a:cubicBezTo>
                    <a:cubicBezTo>
                      <a:pt x="18" y="506"/>
                      <a:pt x="9" y="524"/>
                      <a:pt x="1" y="533"/>
                    </a:cubicBezTo>
                    <a:cubicBezTo>
                      <a:pt x="1" y="551"/>
                      <a:pt x="1" y="560"/>
                      <a:pt x="1" y="560"/>
                    </a:cubicBezTo>
                    <a:cubicBezTo>
                      <a:pt x="2" y="561"/>
                      <a:pt x="3" y="561"/>
                      <a:pt x="4" y="561"/>
                    </a:cubicBezTo>
                    <a:cubicBezTo>
                      <a:pt x="12" y="561"/>
                      <a:pt x="18" y="542"/>
                      <a:pt x="18" y="542"/>
                    </a:cubicBezTo>
                    <a:cubicBezTo>
                      <a:pt x="18" y="542"/>
                      <a:pt x="36" y="515"/>
                      <a:pt x="45" y="462"/>
                    </a:cubicBezTo>
                    <a:cubicBezTo>
                      <a:pt x="63" y="409"/>
                      <a:pt x="72" y="346"/>
                      <a:pt x="81" y="284"/>
                    </a:cubicBezTo>
                    <a:cubicBezTo>
                      <a:pt x="89" y="222"/>
                      <a:pt x="89" y="169"/>
                      <a:pt x="89" y="107"/>
                    </a:cubicBezTo>
                    <a:lnTo>
                      <a:pt x="89" y="44"/>
                    </a:lnTo>
                    <a:lnTo>
                      <a:pt x="89" y="27"/>
                    </a:lnTo>
                    <a:cubicBezTo>
                      <a:pt x="89" y="27"/>
                      <a:pt x="98" y="27"/>
                      <a:pt x="98" y="18"/>
                    </a:cubicBezTo>
                    <a:cubicBezTo>
                      <a:pt x="98" y="18"/>
                      <a:pt x="98" y="9"/>
                      <a:pt x="98" y="9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485;p47">
                <a:extLst>
                  <a:ext uri="{FF2B5EF4-FFF2-40B4-BE49-F238E27FC236}">
                    <a16:creationId xmlns:a16="http://schemas.microsoft.com/office/drawing/2014/main" id="{3DD605E9-C894-42AE-9552-9B22D98092FC}"/>
                  </a:ext>
                </a:extLst>
              </p:cNvPr>
              <p:cNvSpPr/>
              <p:nvPr/>
            </p:nvSpPr>
            <p:spPr>
              <a:xfrm>
                <a:off x="5138350" y="1947550"/>
                <a:ext cx="7575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76" extrusionOk="0">
                    <a:moveTo>
                      <a:pt x="276" y="1"/>
                    </a:moveTo>
                    <a:cubicBezTo>
                      <a:pt x="276" y="1"/>
                      <a:pt x="276" y="9"/>
                      <a:pt x="276" y="9"/>
                    </a:cubicBezTo>
                    <a:lnTo>
                      <a:pt x="267" y="18"/>
                    </a:lnTo>
                    <a:lnTo>
                      <a:pt x="232" y="45"/>
                    </a:lnTo>
                    <a:cubicBezTo>
                      <a:pt x="205" y="63"/>
                      <a:pt x="169" y="89"/>
                      <a:pt x="134" y="125"/>
                    </a:cubicBezTo>
                    <a:cubicBezTo>
                      <a:pt x="98" y="152"/>
                      <a:pt x="72" y="187"/>
                      <a:pt x="45" y="214"/>
                    </a:cubicBezTo>
                    <a:cubicBezTo>
                      <a:pt x="27" y="240"/>
                      <a:pt x="9" y="258"/>
                      <a:pt x="9" y="258"/>
                    </a:cubicBezTo>
                    <a:cubicBezTo>
                      <a:pt x="1" y="258"/>
                      <a:pt x="1" y="267"/>
                      <a:pt x="9" y="276"/>
                    </a:cubicBezTo>
                    <a:cubicBezTo>
                      <a:pt x="9" y="276"/>
                      <a:pt x="27" y="267"/>
                      <a:pt x="27" y="267"/>
                    </a:cubicBezTo>
                    <a:cubicBezTo>
                      <a:pt x="27" y="267"/>
                      <a:pt x="45" y="249"/>
                      <a:pt x="63" y="223"/>
                    </a:cubicBezTo>
                    <a:cubicBezTo>
                      <a:pt x="89" y="196"/>
                      <a:pt x="116" y="160"/>
                      <a:pt x="152" y="134"/>
                    </a:cubicBezTo>
                    <a:cubicBezTo>
                      <a:pt x="178" y="107"/>
                      <a:pt x="205" y="81"/>
                      <a:pt x="240" y="54"/>
                    </a:cubicBezTo>
                    <a:lnTo>
                      <a:pt x="267" y="27"/>
                    </a:lnTo>
                    <a:lnTo>
                      <a:pt x="285" y="18"/>
                    </a:lnTo>
                    <a:cubicBezTo>
                      <a:pt x="285" y="23"/>
                      <a:pt x="287" y="25"/>
                      <a:pt x="289" y="25"/>
                    </a:cubicBezTo>
                    <a:cubicBezTo>
                      <a:pt x="291" y="25"/>
                      <a:pt x="294" y="23"/>
                      <a:pt x="294" y="18"/>
                    </a:cubicBezTo>
                    <a:cubicBezTo>
                      <a:pt x="303" y="18"/>
                      <a:pt x="303" y="9"/>
                      <a:pt x="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486;p47">
                <a:extLst>
                  <a:ext uri="{FF2B5EF4-FFF2-40B4-BE49-F238E27FC236}">
                    <a16:creationId xmlns:a16="http://schemas.microsoft.com/office/drawing/2014/main" id="{CCDCDFE7-A0D1-4881-99DF-DDF68070E863}"/>
                  </a:ext>
                </a:extLst>
              </p:cNvPr>
              <p:cNvSpPr/>
              <p:nvPr/>
            </p:nvSpPr>
            <p:spPr>
              <a:xfrm>
                <a:off x="5139675" y="1954425"/>
                <a:ext cx="1135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5" extrusionOk="0">
                    <a:moveTo>
                      <a:pt x="28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0" y="19"/>
                      <a:pt x="19" y="19"/>
                      <a:pt x="28" y="19"/>
                    </a:cubicBezTo>
                    <a:lnTo>
                      <a:pt x="232" y="19"/>
                    </a:lnTo>
                    <a:cubicBezTo>
                      <a:pt x="285" y="28"/>
                      <a:pt x="338" y="36"/>
                      <a:pt x="374" y="36"/>
                    </a:cubicBezTo>
                    <a:lnTo>
                      <a:pt x="418" y="45"/>
                    </a:lnTo>
                    <a:lnTo>
                      <a:pt x="436" y="45"/>
                    </a:lnTo>
                    <a:cubicBezTo>
                      <a:pt x="427" y="45"/>
                      <a:pt x="436" y="54"/>
                      <a:pt x="436" y="54"/>
                    </a:cubicBezTo>
                    <a:cubicBezTo>
                      <a:pt x="445" y="54"/>
                      <a:pt x="454" y="54"/>
                      <a:pt x="454" y="45"/>
                    </a:cubicBezTo>
                    <a:cubicBezTo>
                      <a:pt x="454" y="36"/>
                      <a:pt x="454" y="28"/>
                      <a:pt x="445" y="28"/>
                    </a:cubicBezTo>
                    <a:cubicBezTo>
                      <a:pt x="445" y="28"/>
                      <a:pt x="436" y="28"/>
                      <a:pt x="436" y="36"/>
                    </a:cubicBezTo>
                    <a:lnTo>
                      <a:pt x="418" y="36"/>
                    </a:lnTo>
                    <a:lnTo>
                      <a:pt x="374" y="28"/>
                    </a:lnTo>
                    <a:cubicBezTo>
                      <a:pt x="338" y="19"/>
                      <a:pt x="285" y="10"/>
                      <a:pt x="232" y="10"/>
                    </a:cubicBezTo>
                    <a:cubicBezTo>
                      <a:pt x="187" y="1"/>
                      <a:pt x="134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487;p47">
                <a:extLst>
                  <a:ext uri="{FF2B5EF4-FFF2-40B4-BE49-F238E27FC236}">
                    <a16:creationId xmlns:a16="http://schemas.microsoft.com/office/drawing/2014/main" id="{07DE3523-CB20-46D1-9223-18B841090F05}"/>
                  </a:ext>
                </a:extLst>
              </p:cNvPr>
              <p:cNvSpPr/>
              <p:nvPr/>
            </p:nvSpPr>
            <p:spPr>
              <a:xfrm>
                <a:off x="5137475" y="1956200"/>
                <a:ext cx="57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499" extrusionOk="0">
                    <a:moveTo>
                      <a:pt x="9" y="1"/>
                    </a:moveTo>
                    <a:cubicBezTo>
                      <a:pt x="0" y="1"/>
                      <a:pt x="0" y="28"/>
                      <a:pt x="0" y="28"/>
                    </a:cubicBezTo>
                    <a:cubicBezTo>
                      <a:pt x="0" y="28"/>
                      <a:pt x="0" y="36"/>
                      <a:pt x="0" y="45"/>
                    </a:cubicBezTo>
                    <a:cubicBezTo>
                      <a:pt x="9" y="63"/>
                      <a:pt x="9" y="81"/>
                      <a:pt x="18" y="108"/>
                    </a:cubicBezTo>
                    <a:cubicBezTo>
                      <a:pt x="36" y="161"/>
                      <a:pt x="53" y="214"/>
                      <a:pt x="80" y="276"/>
                    </a:cubicBezTo>
                    <a:cubicBezTo>
                      <a:pt x="107" y="330"/>
                      <a:pt x="133" y="374"/>
                      <a:pt x="169" y="427"/>
                    </a:cubicBezTo>
                    <a:cubicBezTo>
                      <a:pt x="178" y="445"/>
                      <a:pt x="195" y="463"/>
                      <a:pt x="204" y="472"/>
                    </a:cubicBezTo>
                    <a:lnTo>
                      <a:pt x="204" y="481"/>
                    </a:lnTo>
                    <a:cubicBezTo>
                      <a:pt x="204" y="481"/>
                      <a:pt x="204" y="489"/>
                      <a:pt x="204" y="498"/>
                    </a:cubicBezTo>
                    <a:lnTo>
                      <a:pt x="222" y="498"/>
                    </a:lnTo>
                    <a:cubicBezTo>
                      <a:pt x="231" y="489"/>
                      <a:pt x="231" y="481"/>
                      <a:pt x="222" y="481"/>
                    </a:cubicBezTo>
                    <a:lnTo>
                      <a:pt x="213" y="472"/>
                    </a:lnTo>
                    <a:cubicBezTo>
                      <a:pt x="204" y="454"/>
                      <a:pt x="195" y="436"/>
                      <a:pt x="187" y="418"/>
                    </a:cubicBezTo>
                    <a:cubicBezTo>
                      <a:pt x="151" y="374"/>
                      <a:pt x="116" y="321"/>
                      <a:pt x="98" y="267"/>
                    </a:cubicBezTo>
                    <a:cubicBezTo>
                      <a:pt x="71" y="214"/>
                      <a:pt x="53" y="152"/>
                      <a:pt x="36" y="99"/>
                    </a:cubicBezTo>
                    <a:cubicBezTo>
                      <a:pt x="36" y="72"/>
                      <a:pt x="27" y="54"/>
                      <a:pt x="27" y="45"/>
                    </a:cubicBezTo>
                    <a:cubicBezTo>
                      <a:pt x="27" y="28"/>
                      <a:pt x="27" y="28"/>
                      <a:pt x="27" y="19"/>
                    </a:cubicBezTo>
                    <a:cubicBezTo>
                      <a:pt x="27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488;p47">
                <a:extLst>
                  <a:ext uri="{FF2B5EF4-FFF2-40B4-BE49-F238E27FC236}">
                    <a16:creationId xmlns:a16="http://schemas.microsoft.com/office/drawing/2014/main" id="{C9BD1C94-192B-4EBA-AAAD-BE146C443517}"/>
                  </a:ext>
                </a:extLst>
              </p:cNvPr>
              <p:cNvSpPr/>
              <p:nvPr/>
            </p:nvSpPr>
            <p:spPr>
              <a:xfrm>
                <a:off x="5137900" y="1955325"/>
                <a:ext cx="40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01" extrusionOk="0">
                    <a:moveTo>
                      <a:pt x="1" y="0"/>
                    </a:moveTo>
                    <a:cubicBezTo>
                      <a:pt x="1" y="0"/>
                      <a:pt x="1" y="9"/>
                      <a:pt x="1" y="18"/>
                    </a:cubicBezTo>
                    <a:cubicBezTo>
                      <a:pt x="27" y="107"/>
                      <a:pt x="72" y="196"/>
                      <a:pt x="134" y="276"/>
                    </a:cubicBezTo>
                    <a:lnTo>
                      <a:pt x="134" y="285"/>
                    </a:lnTo>
                    <a:cubicBezTo>
                      <a:pt x="134" y="285"/>
                      <a:pt x="134" y="294"/>
                      <a:pt x="134" y="294"/>
                    </a:cubicBezTo>
                    <a:cubicBezTo>
                      <a:pt x="139" y="298"/>
                      <a:pt x="143" y="300"/>
                      <a:pt x="147" y="300"/>
                    </a:cubicBezTo>
                    <a:cubicBezTo>
                      <a:pt x="152" y="300"/>
                      <a:pt x="156" y="298"/>
                      <a:pt x="161" y="294"/>
                    </a:cubicBezTo>
                    <a:cubicBezTo>
                      <a:pt x="161" y="294"/>
                      <a:pt x="161" y="285"/>
                      <a:pt x="161" y="276"/>
                    </a:cubicBezTo>
                    <a:lnTo>
                      <a:pt x="152" y="276"/>
                    </a:lnTo>
                    <a:lnTo>
                      <a:pt x="143" y="267"/>
                    </a:lnTo>
                    <a:cubicBezTo>
                      <a:pt x="90" y="187"/>
                      <a:pt x="45" y="107"/>
                      <a:pt x="19" y="9"/>
                    </a:cubicBezTo>
                    <a:cubicBezTo>
                      <a:pt x="19" y="0"/>
                      <a:pt x="10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489;p47">
                <a:extLst>
                  <a:ext uri="{FF2B5EF4-FFF2-40B4-BE49-F238E27FC236}">
                    <a16:creationId xmlns:a16="http://schemas.microsoft.com/office/drawing/2014/main" id="{195189AB-6E97-431E-8B6B-3CAC9E08143E}"/>
                  </a:ext>
                </a:extLst>
              </p:cNvPr>
              <p:cNvSpPr/>
              <p:nvPr/>
            </p:nvSpPr>
            <p:spPr>
              <a:xfrm>
                <a:off x="5138800" y="1955675"/>
                <a:ext cx="138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22" extrusionOk="0">
                    <a:moveTo>
                      <a:pt x="17" y="1"/>
                    </a:moveTo>
                    <a:cubicBezTo>
                      <a:pt x="14" y="1"/>
                      <a:pt x="12" y="2"/>
                      <a:pt x="9" y="4"/>
                    </a:cubicBezTo>
                    <a:cubicBezTo>
                      <a:pt x="0" y="4"/>
                      <a:pt x="9" y="22"/>
                      <a:pt x="18" y="31"/>
                    </a:cubicBezTo>
                    <a:lnTo>
                      <a:pt x="36" y="49"/>
                    </a:lnTo>
                    <a:lnTo>
                      <a:pt x="89" y="111"/>
                    </a:lnTo>
                    <a:cubicBezTo>
                      <a:pt x="187" y="217"/>
                      <a:pt x="311" y="306"/>
                      <a:pt x="444" y="377"/>
                    </a:cubicBezTo>
                    <a:cubicBezTo>
                      <a:pt x="471" y="386"/>
                      <a:pt x="489" y="395"/>
                      <a:pt x="507" y="404"/>
                    </a:cubicBezTo>
                    <a:lnTo>
                      <a:pt x="524" y="404"/>
                    </a:lnTo>
                    <a:lnTo>
                      <a:pt x="516" y="395"/>
                    </a:lnTo>
                    <a:lnTo>
                      <a:pt x="444" y="359"/>
                    </a:lnTo>
                    <a:cubicBezTo>
                      <a:pt x="382" y="333"/>
                      <a:pt x="320" y="288"/>
                      <a:pt x="267" y="244"/>
                    </a:cubicBezTo>
                    <a:cubicBezTo>
                      <a:pt x="205" y="200"/>
                      <a:pt x="151" y="146"/>
                      <a:pt x="98" y="93"/>
                    </a:cubicBezTo>
                    <a:cubicBezTo>
                      <a:pt x="80" y="75"/>
                      <a:pt x="63" y="49"/>
                      <a:pt x="54" y="40"/>
                    </a:cubicBezTo>
                    <a:lnTo>
                      <a:pt x="36" y="13"/>
                    </a:lnTo>
                    <a:cubicBezTo>
                      <a:pt x="30" y="7"/>
                      <a:pt x="23" y="1"/>
                      <a:pt x="17" y="1"/>
                    </a:cubicBezTo>
                    <a:close/>
                    <a:moveTo>
                      <a:pt x="542" y="395"/>
                    </a:moveTo>
                    <a:cubicBezTo>
                      <a:pt x="533" y="395"/>
                      <a:pt x="533" y="395"/>
                      <a:pt x="524" y="404"/>
                    </a:cubicBezTo>
                    <a:cubicBezTo>
                      <a:pt x="524" y="413"/>
                      <a:pt x="524" y="422"/>
                      <a:pt x="524" y="422"/>
                    </a:cubicBezTo>
                    <a:cubicBezTo>
                      <a:pt x="533" y="422"/>
                      <a:pt x="542" y="422"/>
                      <a:pt x="551" y="413"/>
                    </a:cubicBezTo>
                    <a:cubicBezTo>
                      <a:pt x="551" y="404"/>
                      <a:pt x="542" y="395"/>
                      <a:pt x="542" y="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490;p47">
                <a:extLst>
                  <a:ext uri="{FF2B5EF4-FFF2-40B4-BE49-F238E27FC236}">
                    <a16:creationId xmlns:a16="http://schemas.microsoft.com/office/drawing/2014/main" id="{6E06B3E5-12A2-46A2-8505-F3F8F47BA544}"/>
                  </a:ext>
                </a:extLst>
              </p:cNvPr>
              <p:cNvSpPr/>
              <p:nvPr/>
            </p:nvSpPr>
            <p:spPr>
              <a:xfrm>
                <a:off x="5133025" y="1956275"/>
                <a:ext cx="29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38" extrusionOk="0">
                    <a:moveTo>
                      <a:pt x="104" y="0"/>
                    </a:moveTo>
                    <a:cubicBezTo>
                      <a:pt x="100" y="0"/>
                      <a:pt x="98" y="2"/>
                      <a:pt x="98" y="7"/>
                    </a:cubicBezTo>
                    <a:cubicBezTo>
                      <a:pt x="54" y="60"/>
                      <a:pt x="27" y="131"/>
                      <a:pt x="9" y="202"/>
                    </a:cubicBezTo>
                    <a:lnTo>
                      <a:pt x="9" y="211"/>
                    </a:lnTo>
                    <a:cubicBezTo>
                      <a:pt x="9" y="211"/>
                      <a:pt x="0" y="211"/>
                      <a:pt x="0" y="220"/>
                    </a:cubicBezTo>
                    <a:lnTo>
                      <a:pt x="0" y="229"/>
                    </a:lnTo>
                    <a:cubicBezTo>
                      <a:pt x="0" y="229"/>
                      <a:pt x="9" y="238"/>
                      <a:pt x="9" y="238"/>
                    </a:cubicBezTo>
                    <a:cubicBezTo>
                      <a:pt x="18" y="238"/>
                      <a:pt x="27" y="238"/>
                      <a:pt x="27" y="229"/>
                    </a:cubicBezTo>
                    <a:cubicBezTo>
                      <a:pt x="27" y="220"/>
                      <a:pt x="27" y="220"/>
                      <a:pt x="18" y="211"/>
                    </a:cubicBezTo>
                    <a:lnTo>
                      <a:pt x="18" y="202"/>
                    </a:lnTo>
                    <a:cubicBezTo>
                      <a:pt x="36" y="140"/>
                      <a:pt x="71" y="78"/>
                      <a:pt x="116" y="16"/>
                    </a:cubicBezTo>
                    <a:cubicBezTo>
                      <a:pt x="116" y="16"/>
                      <a:pt x="116" y="7"/>
                      <a:pt x="116" y="7"/>
                    </a:cubicBezTo>
                    <a:cubicBezTo>
                      <a:pt x="111" y="2"/>
                      <a:pt x="107" y="0"/>
                      <a:pt x="1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491;p47">
                <a:extLst>
                  <a:ext uri="{FF2B5EF4-FFF2-40B4-BE49-F238E27FC236}">
                    <a16:creationId xmlns:a16="http://schemas.microsoft.com/office/drawing/2014/main" id="{DBA45F7D-8519-4FB7-8C56-AB872C103327}"/>
                  </a:ext>
                </a:extLst>
              </p:cNvPr>
              <p:cNvSpPr/>
              <p:nvPr/>
            </p:nvSpPr>
            <p:spPr>
              <a:xfrm>
                <a:off x="5137025" y="1949100"/>
                <a:ext cx="11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206" extrusionOk="0">
                    <a:moveTo>
                      <a:pt x="27" y="1"/>
                    </a:moveTo>
                    <a:cubicBezTo>
                      <a:pt x="18" y="1"/>
                      <a:pt x="9" y="10"/>
                      <a:pt x="9" y="10"/>
                    </a:cubicBezTo>
                    <a:lnTo>
                      <a:pt x="9" y="19"/>
                    </a:lnTo>
                    <a:cubicBezTo>
                      <a:pt x="9" y="19"/>
                      <a:pt x="9" y="27"/>
                      <a:pt x="9" y="2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0" y="90"/>
                      <a:pt x="9" y="152"/>
                      <a:pt x="27" y="205"/>
                    </a:cubicBezTo>
                    <a:lnTo>
                      <a:pt x="45" y="205"/>
                    </a:lnTo>
                    <a:cubicBezTo>
                      <a:pt x="45" y="196"/>
                      <a:pt x="45" y="187"/>
                      <a:pt x="45" y="187"/>
                    </a:cubicBezTo>
                    <a:cubicBezTo>
                      <a:pt x="27" y="143"/>
                      <a:pt x="18" y="90"/>
                      <a:pt x="27" y="36"/>
                    </a:cubicBezTo>
                    <a:lnTo>
                      <a:pt x="27" y="27"/>
                    </a:lnTo>
                    <a:cubicBezTo>
                      <a:pt x="27" y="27"/>
                      <a:pt x="36" y="27"/>
                      <a:pt x="36" y="19"/>
                    </a:cubicBezTo>
                    <a:cubicBezTo>
                      <a:pt x="36" y="10"/>
                      <a:pt x="36" y="10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492;p47">
                <a:extLst>
                  <a:ext uri="{FF2B5EF4-FFF2-40B4-BE49-F238E27FC236}">
                    <a16:creationId xmlns:a16="http://schemas.microsoft.com/office/drawing/2014/main" id="{54CE0DCF-3018-440C-A645-827A94563E52}"/>
                  </a:ext>
                </a:extLst>
              </p:cNvPr>
              <p:cNvSpPr/>
              <p:nvPr/>
            </p:nvSpPr>
            <p:spPr>
              <a:xfrm>
                <a:off x="5133025" y="1948225"/>
                <a:ext cx="4250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23" extrusionOk="0">
                    <a:moveTo>
                      <a:pt x="9" y="0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9" y="27"/>
                      <a:pt x="18" y="27"/>
                      <a:pt x="27" y="27"/>
                    </a:cubicBezTo>
                    <a:lnTo>
                      <a:pt x="27" y="36"/>
                    </a:lnTo>
                    <a:cubicBezTo>
                      <a:pt x="54" y="62"/>
                      <a:pt x="71" y="89"/>
                      <a:pt x="98" y="116"/>
                    </a:cubicBezTo>
                    <a:cubicBezTo>
                      <a:pt x="116" y="151"/>
                      <a:pt x="134" y="178"/>
                      <a:pt x="143" y="213"/>
                    </a:cubicBezTo>
                    <a:cubicBezTo>
                      <a:pt x="143" y="222"/>
                      <a:pt x="151" y="222"/>
                      <a:pt x="160" y="222"/>
                    </a:cubicBezTo>
                    <a:cubicBezTo>
                      <a:pt x="160" y="222"/>
                      <a:pt x="169" y="213"/>
                      <a:pt x="169" y="204"/>
                    </a:cubicBezTo>
                    <a:cubicBezTo>
                      <a:pt x="151" y="169"/>
                      <a:pt x="134" y="142"/>
                      <a:pt x="107" y="107"/>
                    </a:cubicBezTo>
                    <a:cubicBezTo>
                      <a:pt x="89" y="80"/>
                      <a:pt x="63" y="54"/>
                      <a:pt x="36" y="27"/>
                    </a:cubicBezTo>
                    <a:lnTo>
                      <a:pt x="27" y="18"/>
                    </a:lnTo>
                    <a:cubicBezTo>
                      <a:pt x="27" y="9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493;p47">
                <a:extLst>
                  <a:ext uri="{FF2B5EF4-FFF2-40B4-BE49-F238E27FC236}">
                    <a16:creationId xmlns:a16="http://schemas.microsoft.com/office/drawing/2014/main" id="{F83E140D-A1C4-403C-9046-342086CE16E4}"/>
                  </a:ext>
                </a:extLst>
              </p:cNvPr>
              <p:cNvSpPr/>
              <p:nvPr/>
            </p:nvSpPr>
            <p:spPr>
              <a:xfrm>
                <a:off x="5135025" y="1954700"/>
                <a:ext cx="26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57" extrusionOk="0">
                    <a:moveTo>
                      <a:pt x="90" y="0"/>
                    </a:moveTo>
                    <a:cubicBezTo>
                      <a:pt x="87" y="0"/>
                      <a:pt x="83" y="2"/>
                      <a:pt x="80" y="8"/>
                    </a:cubicBezTo>
                    <a:cubicBezTo>
                      <a:pt x="63" y="34"/>
                      <a:pt x="45" y="70"/>
                      <a:pt x="36" y="105"/>
                    </a:cubicBezTo>
                    <a:cubicBezTo>
                      <a:pt x="18" y="141"/>
                      <a:pt x="9" y="185"/>
                      <a:pt x="9" y="221"/>
                    </a:cubicBezTo>
                    <a:lnTo>
                      <a:pt x="9" y="230"/>
                    </a:lnTo>
                    <a:cubicBezTo>
                      <a:pt x="0" y="230"/>
                      <a:pt x="0" y="230"/>
                      <a:pt x="0" y="239"/>
                    </a:cubicBezTo>
                    <a:cubicBezTo>
                      <a:pt x="0" y="247"/>
                      <a:pt x="0" y="247"/>
                      <a:pt x="9" y="256"/>
                    </a:cubicBezTo>
                    <a:cubicBezTo>
                      <a:pt x="18" y="247"/>
                      <a:pt x="18" y="247"/>
                      <a:pt x="27" y="239"/>
                    </a:cubicBezTo>
                    <a:cubicBezTo>
                      <a:pt x="27" y="230"/>
                      <a:pt x="18" y="230"/>
                      <a:pt x="18" y="230"/>
                    </a:cubicBezTo>
                    <a:lnTo>
                      <a:pt x="18" y="221"/>
                    </a:lnTo>
                    <a:cubicBezTo>
                      <a:pt x="36" y="150"/>
                      <a:pt x="63" y="79"/>
                      <a:pt x="98" y="17"/>
                    </a:cubicBezTo>
                    <a:cubicBezTo>
                      <a:pt x="104" y="10"/>
                      <a:pt x="98" y="0"/>
                      <a:pt x="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494;p47">
                <a:extLst>
                  <a:ext uri="{FF2B5EF4-FFF2-40B4-BE49-F238E27FC236}">
                    <a16:creationId xmlns:a16="http://schemas.microsoft.com/office/drawing/2014/main" id="{A752634F-EDFC-4746-9DED-798B659D705E}"/>
                  </a:ext>
                </a:extLst>
              </p:cNvPr>
              <p:cNvSpPr/>
              <p:nvPr/>
            </p:nvSpPr>
            <p:spPr>
              <a:xfrm>
                <a:off x="5139475" y="1951550"/>
                <a:ext cx="490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99" extrusionOk="0">
                    <a:moveTo>
                      <a:pt x="178" y="0"/>
                    </a:moveTo>
                    <a:cubicBezTo>
                      <a:pt x="169" y="0"/>
                      <a:pt x="169" y="0"/>
                      <a:pt x="169" y="9"/>
                    </a:cubicBezTo>
                    <a:lnTo>
                      <a:pt x="160" y="9"/>
                    </a:lnTo>
                    <a:cubicBezTo>
                      <a:pt x="107" y="27"/>
                      <a:pt x="53" y="54"/>
                      <a:pt x="9" y="89"/>
                    </a:cubicBezTo>
                    <a:cubicBezTo>
                      <a:pt x="9" y="89"/>
                      <a:pt x="0" y="98"/>
                      <a:pt x="9" y="98"/>
                    </a:cubicBezTo>
                    <a:lnTo>
                      <a:pt x="18" y="98"/>
                    </a:lnTo>
                    <a:cubicBezTo>
                      <a:pt x="62" y="63"/>
                      <a:pt x="107" y="36"/>
                      <a:pt x="160" y="18"/>
                    </a:cubicBezTo>
                    <a:lnTo>
                      <a:pt x="169" y="18"/>
                    </a:lnTo>
                    <a:cubicBezTo>
                      <a:pt x="175" y="18"/>
                      <a:pt x="177" y="22"/>
                      <a:pt x="180" y="22"/>
                    </a:cubicBezTo>
                    <a:cubicBezTo>
                      <a:pt x="182" y="22"/>
                      <a:pt x="184" y="21"/>
                      <a:pt x="187" y="18"/>
                    </a:cubicBezTo>
                    <a:cubicBezTo>
                      <a:pt x="187" y="18"/>
                      <a:pt x="195" y="18"/>
                      <a:pt x="195" y="9"/>
                    </a:cubicBezTo>
                    <a:cubicBezTo>
                      <a:pt x="195" y="0"/>
                      <a:pt x="187" y="0"/>
                      <a:pt x="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495;p47">
                <a:extLst>
                  <a:ext uri="{FF2B5EF4-FFF2-40B4-BE49-F238E27FC236}">
                    <a16:creationId xmlns:a16="http://schemas.microsoft.com/office/drawing/2014/main" id="{05A3F234-C090-4DE3-AF0B-AA6373CD8B42}"/>
                  </a:ext>
                </a:extLst>
              </p:cNvPr>
              <p:cNvSpPr/>
              <p:nvPr/>
            </p:nvSpPr>
            <p:spPr>
              <a:xfrm>
                <a:off x="5139025" y="1954650"/>
                <a:ext cx="3125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17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0"/>
                    </a:cubicBezTo>
                    <a:lnTo>
                      <a:pt x="0" y="27"/>
                    </a:lnTo>
                    <a:cubicBezTo>
                      <a:pt x="36" y="36"/>
                      <a:pt x="71" y="63"/>
                      <a:pt x="98" y="90"/>
                    </a:cubicBezTo>
                    <a:lnTo>
                      <a:pt x="98" y="98"/>
                    </a:lnTo>
                    <a:cubicBezTo>
                      <a:pt x="98" y="98"/>
                      <a:pt x="98" y="107"/>
                      <a:pt x="98" y="116"/>
                    </a:cubicBezTo>
                    <a:lnTo>
                      <a:pt x="116" y="116"/>
                    </a:lnTo>
                    <a:cubicBezTo>
                      <a:pt x="125" y="107"/>
                      <a:pt x="125" y="98"/>
                      <a:pt x="116" y="90"/>
                    </a:cubicBezTo>
                    <a:lnTo>
                      <a:pt x="107" y="90"/>
                    </a:lnTo>
                    <a:lnTo>
                      <a:pt x="107" y="81"/>
                    </a:lnTo>
                    <a:cubicBezTo>
                      <a:pt x="80" y="54"/>
                      <a:pt x="45" y="19"/>
                      <a:pt x="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496;p47">
                <a:extLst>
                  <a:ext uri="{FF2B5EF4-FFF2-40B4-BE49-F238E27FC236}">
                    <a16:creationId xmlns:a16="http://schemas.microsoft.com/office/drawing/2014/main" id="{7149E465-D27F-4938-A977-E6F9E39BF6A9}"/>
                  </a:ext>
                </a:extLst>
              </p:cNvPr>
              <p:cNvSpPr/>
              <p:nvPr/>
            </p:nvSpPr>
            <p:spPr>
              <a:xfrm>
                <a:off x="5138350" y="1956125"/>
                <a:ext cx="146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1" extrusionOk="0">
                    <a:moveTo>
                      <a:pt x="17" y="0"/>
                    </a:moveTo>
                    <a:cubicBezTo>
                      <a:pt x="14" y="0"/>
                      <a:pt x="12" y="2"/>
                      <a:pt x="9" y="4"/>
                    </a:cubicBezTo>
                    <a:cubicBezTo>
                      <a:pt x="1" y="4"/>
                      <a:pt x="18" y="39"/>
                      <a:pt x="18" y="39"/>
                    </a:cubicBezTo>
                    <a:cubicBezTo>
                      <a:pt x="18" y="39"/>
                      <a:pt x="27" y="48"/>
                      <a:pt x="36" y="66"/>
                    </a:cubicBezTo>
                    <a:cubicBezTo>
                      <a:pt x="54" y="84"/>
                      <a:pt x="72" y="102"/>
                      <a:pt x="89" y="128"/>
                    </a:cubicBezTo>
                    <a:cubicBezTo>
                      <a:pt x="143" y="199"/>
                      <a:pt x="205" y="262"/>
                      <a:pt x="267" y="324"/>
                    </a:cubicBezTo>
                    <a:cubicBezTo>
                      <a:pt x="329" y="386"/>
                      <a:pt x="400" y="439"/>
                      <a:pt x="471" y="492"/>
                    </a:cubicBezTo>
                    <a:lnTo>
                      <a:pt x="542" y="546"/>
                    </a:lnTo>
                    <a:lnTo>
                      <a:pt x="560" y="555"/>
                    </a:lnTo>
                    <a:cubicBezTo>
                      <a:pt x="560" y="555"/>
                      <a:pt x="560" y="564"/>
                      <a:pt x="569" y="564"/>
                    </a:cubicBezTo>
                    <a:cubicBezTo>
                      <a:pt x="569" y="568"/>
                      <a:pt x="571" y="570"/>
                      <a:pt x="575" y="570"/>
                    </a:cubicBezTo>
                    <a:cubicBezTo>
                      <a:pt x="578" y="570"/>
                      <a:pt x="582" y="568"/>
                      <a:pt x="587" y="564"/>
                    </a:cubicBezTo>
                    <a:cubicBezTo>
                      <a:pt x="587" y="555"/>
                      <a:pt x="587" y="555"/>
                      <a:pt x="587" y="546"/>
                    </a:cubicBezTo>
                    <a:cubicBezTo>
                      <a:pt x="578" y="537"/>
                      <a:pt x="569" y="537"/>
                      <a:pt x="569" y="537"/>
                    </a:cubicBezTo>
                    <a:lnTo>
                      <a:pt x="551" y="528"/>
                    </a:lnTo>
                    <a:cubicBezTo>
                      <a:pt x="534" y="519"/>
                      <a:pt x="516" y="501"/>
                      <a:pt x="480" y="484"/>
                    </a:cubicBezTo>
                    <a:cubicBezTo>
                      <a:pt x="454" y="466"/>
                      <a:pt x="418" y="439"/>
                      <a:pt x="383" y="404"/>
                    </a:cubicBezTo>
                    <a:cubicBezTo>
                      <a:pt x="356" y="377"/>
                      <a:pt x="320" y="350"/>
                      <a:pt x="285" y="315"/>
                    </a:cubicBezTo>
                    <a:cubicBezTo>
                      <a:pt x="223" y="253"/>
                      <a:pt x="160" y="190"/>
                      <a:pt x="107" y="119"/>
                    </a:cubicBezTo>
                    <a:cubicBezTo>
                      <a:pt x="89" y="93"/>
                      <a:pt x="72" y="66"/>
                      <a:pt x="54" y="48"/>
                    </a:cubicBezTo>
                    <a:lnTo>
                      <a:pt x="36" y="22"/>
                    </a:lnTo>
                    <a:cubicBezTo>
                      <a:pt x="30" y="9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497;p47">
                <a:extLst>
                  <a:ext uri="{FF2B5EF4-FFF2-40B4-BE49-F238E27FC236}">
                    <a16:creationId xmlns:a16="http://schemas.microsoft.com/office/drawing/2014/main" id="{D940AFAE-5B54-4D20-9B6C-0483285481A9}"/>
                  </a:ext>
                </a:extLst>
              </p:cNvPr>
              <p:cNvSpPr/>
              <p:nvPr/>
            </p:nvSpPr>
            <p:spPr>
              <a:xfrm>
                <a:off x="5129250" y="1954800"/>
                <a:ext cx="712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79" extrusionOk="0">
                    <a:moveTo>
                      <a:pt x="277" y="0"/>
                    </a:moveTo>
                    <a:cubicBezTo>
                      <a:pt x="270" y="0"/>
                      <a:pt x="262" y="8"/>
                      <a:pt x="249" y="21"/>
                    </a:cubicBezTo>
                    <a:cubicBezTo>
                      <a:pt x="240" y="30"/>
                      <a:pt x="240" y="30"/>
                      <a:pt x="231" y="39"/>
                    </a:cubicBezTo>
                    <a:lnTo>
                      <a:pt x="214" y="66"/>
                    </a:lnTo>
                    <a:lnTo>
                      <a:pt x="187" y="101"/>
                    </a:lnTo>
                    <a:cubicBezTo>
                      <a:pt x="134" y="172"/>
                      <a:pt x="98" y="243"/>
                      <a:pt x="72" y="323"/>
                    </a:cubicBezTo>
                    <a:cubicBezTo>
                      <a:pt x="54" y="359"/>
                      <a:pt x="45" y="403"/>
                      <a:pt x="36" y="439"/>
                    </a:cubicBezTo>
                    <a:cubicBezTo>
                      <a:pt x="27" y="474"/>
                      <a:pt x="18" y="519"/>
                      <a:pt x="18" y="554"/>
                    </a:cubicBezTo>
                    <a:cubicBezTo>
                      <a:pt x="9" y="581"/>
                      <a:pt x="9" y="617"/>
                      <a:pt x="9" y="634"/>
                    </a:cubicBezTo>
                    <a:lnTo>
                      <a:pt x="9" y="652"/>
                    </a:lnTo>
                    <a:cubicBezTo>
                      <a:pt x="0" y="652"/>
                      <a:pt x="0" y="652"/>
                      <a:pt x="0" y="661"/>
                    </a:cubicBezTo>
                    <a:lnTo>
                      <a:pt x="0" y="670"/>
                    </a:lnTo>
                    <a:cubicBezTo>
                      <a:pt x="0" y="670"/>
                      <a:pt x="0" y="679"/>
                      <a:pt x="9" y="679"/>
                    </a:cubicBezTo>
                    <a:cubicBezTo>
                      <a:pt x="18" y="679"/>
                      <a:pt x="27" y="670"/>
                      <a:pt x="27" y="670"/>
                    </a:cubicBezTo>
                    <a:lnTo>
                      <a:pt x="27" y="661"/>
                    </a:lnTo>
                    <a:cubicBezTo>
                      <a:pt x="27" y="661"/>
                      <a:pt x="18" y="652"/>
                      <a:pt x="18" y="652"/>
                    </a:cubicBezTo>
                    <a:lnTo>
                      <a:pt x="18" y="643"/>
                    </a:lnTo>
                    <a:cubicBezTo>
                      <a:pt x="18" y="617"/>
                      <a:pt x="18" y="590"/>
                      <a:pt x="27" y="563"/>
                    </a:cubicBezTo>
                    <a:cubicBezTo>
                      <a:pt x="27" y="528"/>
                      <a:pt x="36" y="483"/>
                      <a:pt x="45" y="448"/>
                    </a:cubicBezTo>
                    <a:cubicBezTo>
                      <a:pt x="80" y="332"/>
                      <a:pt x="125" y="217"/>
                      <a:pt x="196" y="119"/>
                    </a:cubicBezTo>
                    <a:lnTo>
                      <a:pt x="222" y="84"/>
                    </a:lnTo>
                    <a:lnTo>
                      <a:pt x="249" y="57"/>
                    </a:lnTo>
                    <a:cubicBezTo>
                      <a:pt x="258" y="48"/>
                      <a:pt x="258" y="39"/>
                      <a:pt x="267" y="30"/>
                    </a:cubicBezTo>
                    <a:cubicBezTo>
                      <a:pt x="285" y="21"/>
                      <a:pt x="285" y="4"/>
                      <a:pt x="285" y="4"/>
                    </a:cubicBezTo>
                    <a:cubicBezTo>
                      <a:pt x="282" y="1"/>
                      <a:pt x="280" y="0"/>
                      <a:pt x="2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D36BC6E5-FF5C-4954-9A87-C98154239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2846" y="3795435"/>
            <a:ext cx="335757" cy="3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1620-1D8A-4DE9-8F3F-C25860E8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815" y="546644"/>
            <a:ext cx="3895366" cy="478200"/>
          </a:xfrm>
        </p:spPr>
        <p:txBody>
          <a:bodyPr>
            <a:normAutofit fontScale="90000"/>
          </a:bodyPr>
          <a:lstStyle/>
          <a:p>
            <a:pPr algn="ctr"/>
            <a:r>
              <a:rPr lang="th-TH" dirty="0"/>
              <a:t>แผนงาน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3D6D5B-B2DA-4979-A42C-A2C4877E11AA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432322" y="1518296"/>
            <a:ext cx="6279356" cy="2414588"/>
          </a:xfrm>
        </p:spPr>
        <p:txBody>
          <a:bodyPr>
            <a:noAutofit/>
          </a:bodyPr>
          <a:lstStyle/>
          <a:p>
            <a:pPr algn="l"/>
            <a:br>
              <a:rPr lang="en-US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r>
              <a:rPr lang="th-TH" sz="18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  <a:t>สิ่งที่ทำได้</a:t>
            </a:r>
            <a:b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  <a:t>(1) สามารถล็อคอินเข้าสู่ระบบ และล็อคเอ้าท์ออกจากระบบได้</a:t>
            </a:r>
            <a:b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(2) สามารถจัดการ</a:t>
            </a:r>
            <a:r>
              <a:rPr lang="th-TH" sz="1800" b="0" i="0" u="none" strike="noStrike" baseline="0" dirty="0" err="1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ข้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อมูลนิยายอีบุ</a:t>
            </a:r>
            <a:r>
              <a:rPr lang="th-TH" sz="1800" b="0" i="0" u="none" strike="noStrike" baseline="0" dirty="0" err="1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๊ก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 (</a:t>
            </a: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E-Book) 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ได้ คือ เพิ่ม ลบ แก้ไข </a:t>
            </a:r>
            <a:b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</a:br>
            <a:r>
              <a:rPr lang="en-US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(3)</a:t>
            </a:r>
            <a:r>
              <a:rPr lang="th-TH" sz="1800" b="0" i="0" u="none" strike="noStrike" baseline="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+mj-cs"/>
              </a:rPr>
              <a:t> </a:t>
            </a:r>
            <a:r>
              <a:rPr lang="th-TH" sz="1800" dirty="0">
                <a:solidFill>
                  <a:schemeClr val="tx1">
                    <a:lumMod val="1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สามารถดูโปรไฟล์และแก้ไขข้อมูลส่วนตัวบางอย่างได้ </a:t>
            </a:r>
            <a:b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r>
              <a:rPr lang="th-TH" sz="1800" b="1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  <a:t>สิ่งที่จะทำต่อไป</a:t>
            </a:r>
            <a:b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  <a:t>(2) </a:t>
            </a:r>
            <a:r>
              <a:rPr lang="th-TH" sz="180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  <a:t>ดึงข้อมูลในฐานข้อมูลมาแสดง</a:t>
            </a:r>
            <a:br>
              <a:rPr lang="th-TH" sz="180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br>
              <a:rPr lang="th-TH" sz="180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br>
              <a:rPr lang="th-TH" sz="1800" b="0" i="0" u="none" strike="noStrike" baseline="0" dirty="0">
                <a:solidFill>
                  <a:srgbClr val="000000"/>
                </a:solidFill>
                <a:latin typeface="TH Sarabun New" panose="020B0500040200020003" pitchFamily="34" charset="-34"/>
                <a:cs typeface="+mj-cs"/>
              </a:rPr>
            </a:br>
            <a:endParaRPr lang="en-US" sz="1800" dirty="0">
              <a:cs typeface="+mj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kateboarder character">
                <a:extLst>
                  <a:ext uri="{FF2B5EF4-FFF2-40B4-BE49-F238E27FC236}">
                    <a16:creationId xmlns:a16="http://schemas.microsoft.com/office/drawing/2014/main" id="{57C31AD9-3998-41CF-8570-71A07671D3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1211854"/>
                  </p:ext>
                </p:extLst>
              </p:nvPr>
            </p:nvGraphicFramePr>
            <p:xfrm>
              <a:off x="518168" y="3657600"/>
              <a:ext cx="1678287" cy="12502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8287" cy="1250283"/>
                    </a:xfrm>
                    <a:prstGeom prst="rect">
                      <a:avLst/>
                    </a:prstGeom>
                  </am3d:spPr>
                  <am3d:camera>
                    <am3d:pos x="0" y="0" z="649298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76198" d="1000000"/>
                    <am3d:preTrans dx="2270500" dy="-17995397" dz="141774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1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kateboarder character">
                <a:extLst>
                  <a:ext uri="{FF2B5EF4-FFF2-40B4-BE49-F238E27FC236}">
                    <a16:creationId xmlns:a16="http://schemas.microsoft.com/office/drawing/2014/main" id="{57C31AD9-3998-41CF-8570-71A07671D3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168" y="3657600"/>
                <a:ext cx="1678287" cy="1250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J character">
                <a:extLst>
                  <a:ext uri="{FF2B5EF4-FFF2-40B4-BE49-F238E27FC236}">
                    <a16:creationId xmlns:a16="http://schemas.microsoft.com/office/drawing/2014/main" id="{AEC12568-42A3-4E4B-B453-F07DD22EAF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2773185"/>
                  </p:ext>
                </p:extLst>
              </p:nvPr>
            </p:nvGraphicFramePr>
            <p:xfrm>
              <a:off x="6235979" y="396566"/>
              <a:ext cx="1407834" cy="11217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7834" cy="1121730"/>
                    </a:xfrm>
                    <a:prstGeom prst="rect">
                      <a:avLst/>
                    </a:prstGeom>
                  </am3d:spPr>
                  <am3d:camera>
                    <am3d:pos x="0" y="0" z="74386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53847" d="1000000"/>
                    <am3d:preTrans dx="-4729429" dy="-15398355" dz="73454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98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J character">
                <a:extLst>
                  <a:ext uri="{FF2B5EF4-FFF2-40B4-BE49-F238E27FC236}">
                    <a16:creationId xmlns:a16="http://schemas.microsoft.com/office/drawing/2014/main" id="{AEC12568-42A3-4E4B-B453-F07DD22EAF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5979" y="396566"/>
                <a:ext cx="1407834" cy="112173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B48E3E0-11BC-4239-8610-FA0A7B76C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240" y="1881991"/>
            <a:ext cx="180726" cy="18072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C15B8FC-3BFD-474D-8C35-78C3A9197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73" y="2062717"/>
            <a:ext cx="252375" cy="252375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5465AB4C-B10D-4D89-805C-89CAEF75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0007" y="2445562"/>
            <a:ext cx="252375" cy="2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0D34-13EB-482B-ACC5-8F1BB495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ตัวอย่างโปรแกรม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A7507-682A-4761-AA7E-A536CBC9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63" y="1318437"/>
            <a:ext cx="5670697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3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C775-7F9F-4BD9-A7BC-A2E2553A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ตัวอย่างโปรแกรม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FEF84-1613-47A9-910A-7CFB237C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36" y="1506381"/>
            <a:ext cx="5506878" cy="3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8857"/>
      </p:ext>
    </p:extLst>
  </p:cSld>
  <p:clrMapOvr>
    <a:masterClrMapping/>
  </p:clrMapOvr>
</p:sld>
</file>

<file path=ppt/theme/theme1.xml><?xml version="1.0" encoding="utf-8"?>
<a:theme xmlns:a="http://schemas.openxmlformats.org/drawingml/2006/main" name="Cherry Blossom Season in Kyoto by Slidesgo">
  <a:themeElements>
    <a:clrScheme name="Simple Light">
      <a:dk1>
        <a:srgbClr val="BFDBE8"/>
      </a:dk1>
      <a:lt1>
        <a:srgbClr val="ABCFDF"/>
      </a:lt1>
      <a:dk2>
        <a:srgbClr val="055EBE"/>
      </a:dk2>
      <a:lt2>
        <a:srgbClr val="E9D8F8"/>
      </a:lt2>
      <a:accent1>
        <a:srgbClr val="CFA5F5"/>
      </a:accent1>
      <a:accent2>
        <a:srgbClr val="9A4CD6"/>
      </a:accent2>
      <a:accent3>
        <a:srgbClr val="8343AA"/>
      </a:accent3>
      <a:accent4>
        <a:srgbClr val="672B81"/>
      </a:accent4>
      <a:accent5>
        <a:srgbClr val="FFFFFF"/>
      </a:accent5>
      <a:accent6>
        <a:srgbClr val="043B8A"/>
      </a:accent6>
      <a:hlink>
        <a:srgbClr val="043B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F25407A9BBF341A53C8E38F4B657F5" ma:contentTypeVersion="2" ma:contentTypeDescription="Create a new document." ma:contentTypeScope="" ma:versionID="fe7909570a715375cf42ee6fe830b3e4">
  <xsd:schema xmlns:xsd="http://www.w3.org/2001/XMLSchema" xmlns:xs="http://www.w3.org/2001/XMLSchema" xmlns:p="http://schemas.microsoft.com/office/2006/metadata/properties" xmlns:ns2="20c197ca-8313-4c2e-8306-c8dfe504841f" targetNamespace="http://schemas.microsoft.com/office/2006/metadata/properties" ma:root="true" ma:fieldsID="06db26c1d6f38e8b431d89b3540c26d8" ns2:_="">
    <xsd:import namespace="20c197ca-8313-4c2e-8306-c8dfe50484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197ca-8313-4c2e-8306-c8dfe50484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364847-4C7D-4E49-93E6-D76405B89A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AD0DA6-D62E-4BE7-831A-BAFEEC5A5E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c197ca-8313-4c2e-8306-c8dfe50484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BC32A1-A4B0-4019-8EF0-701C35ED9E9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817</Words>
  <Application>Microsoft Office PowerPoint</Application>
  <PresentationFormat>On-screen Show (16:9)</PresentationFormat>
  <Paragraphs>90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Cooper Black</vt:lpstr>
      <vt:lpstr>TH Sarabun New</vt:lpstr>
      <vt:lpstr>Dancing Script</vt:lpstr>
      <vt:lpstr>Arial</vt:lpstr>
      <vt:lpstr>Questrial</vt:lpstr>
      <vt:lpstr>Cherry Blossom Season in Kyoto by Slidesgo</vt:lpstr>
      <vt:lpstr>รายงานความก้าวหน้า</vt:lpstr>
      <vt:lpstr>ขอบเขตงาน</vt:lpstr>
      <vt:lpstr>สมาชิก</vt:lpstr>
      <vt:lpstr>สมาชิก(ต่อ)</vt:lpstr>
      <vt:lpstr>สมาชิก(ต่อ)</vt:lpstr>
      <vt:lpstr>ผู้ดูแลระบบ </vt:lpstr>
      <vt:lpstr>แผนงาน</vt:lpstr>
      <vt:lpstr>ตัวอย่างโปรแกรม</vt:lpstr>
      <vt:lpstr>ตัวอย่างโปรแกรม</vt:lpstr>
      <vt:lpstr>หน้าประวัติส่วนตัว</vt:lpstr>
      <vt:lpstr>แก้ไขข้อมูลส่วนตัว</vt:lpstr>
      <vt:lpstr>หน้าแรก</vt:lpstr>
      <vt:lpstr>หน้าประเภทนิยายที่มาใหม่</vt:lpstr>
      <vt:lpstr>หน้านิยายอีบุ๊กยอดนิยม</vt:lpstr>
      <vt:lpstr>หน้าหลักของแอดมิน</vt:lpstr>
      <vt:lpstr>จัดการข้อมูลนิยาย</vt:lpstr>
      <vt:lpstr>PowerPoint Presentation</vt:lpstr>
      <vt:lpstr>PowerPoint Presentation</vt:lpstr>
      <vt:lpstr>เพิ่มนิยาย</vt:lpstr>
      <vt:lpstr>แก้ไข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ระบบขายนิยายอีบุ๊ก (E-Book)</dc:title>
  <dc:creator>ASUS</dc:creator>
  <cp:lastModifiedBy>kanokwan phumila</cp:lastModifiedBy>
  <cp:revision>37</cp:revision>
  <dcterms:modified xsi:type="dcterms:W3CDTF">2021-09-29T10:05:16Z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0x01010040F25407A9BBF341A53C8E38F4B657F5</vt:lpwstr>
  </property>
</Properties>
</file>